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64" r:id="rId4"/>
    <p:sldId id="258" r:id="rId5"/>
    <p:sldId id="266" r:id="rId6"/>
    <p:sldId id="260" r:id="rId7"/>
    <p:sldId id="261" r:id="rId8"/>
    <p:sldId id="262" r:id="rId9"/>
    <p:sldId id="267"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8BAD7-893C-DD98-8A26-FEDCF818C5DE}" v="12" dt="2023-01-25T15:40:14.764"/>
    <p1510:client id="{139D4F30-8A6A-46D4-B600-08411693CC8D}" v="365" dt="2023-01-25T18:41:55.388"/>
    <p1510:client id="{55130207-D258-D99A-D5CB-F053B9FBBBAD}" v="11" dt="2023-01-25T15:47:20.547"/>
    <p1510:client id="{A1833B9A-E853-422C-9626-96C9227127E6}" v="201" dt="2023-01-25T21:25:28.337"/>
    <p1510:client id="{B46AD0F7-72D8-439E-869A-3D3C6814BFD6}" v="716" dt="2023-01-25T18:42:01.487"/>
    <p1510:client id="{E7CA3220-8654-03C9-5F27-04BAC585D567}" v="25" dt="2023-01-25T16:18:55.317"/>
    <p1510:client id="{F9B4AA47-B204-4239-AACF-161DE322F148}" v="2197" dt="2023-01-26T06:29:45.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per, Michiel" userId="S::michiel.kuiper@hvhl.nl::2d7000b0-2899-4ae6-ab1b-8bdfc9cc569e" providerId="AD" clId="Web-{1178BAD7-893C-DD98-8A26-FEDCF818C5DE}"/>
    <pc:docChg chg="modSld">
      <pc:chgData name="Kuiper, Michiel" userId="S::michiel.kuiper@hvhl.nl::2d7000b0-2899-4ae6-ab1b-8bdfc9cc569e" providerId="AD" clId="Web-{1178BAD7-893C-DD98-8A26-FEDCF818C5DE}" dt="2023-01-25T15:40:14.764" v="11" actId="20577"/>
      <pc:docMkLst>
        <pc:docMk/>
      </pc:docMkLst>
      <pc:sldChg chg="modSp">
        <pc:chgData name="Kuiper, Michiel" userId="S::michiel.kuiper@hvhl.nl::2d7000b0-2899-4ae6-ab1b-8bdfc9cc569e" providerId="AD" clId="Web-{1178BAD7-893C-DD98-8A26-FEDCF818C5DE}" dt="2023-01-25T15:40:14.764" v="11" actId="20577"/>
        <pc:sldMkLst>
          <pc:docMk/>
          <pc:sldMk cId="3351439039" sldId="256"/>
        </pc:sldMkLst>
        <pc:spChg chg="mod">
          <ac:chgData name="Kuiper, Michiel" userId="S::michiel.kuiper@hvhl.nl::2d7000b0-2899-4ae6-ab1b-8bdfc9cc569e" providerId="AD" clId="Web-{1178BAD7-893C-DD98-8A26-FEDCF818C5DE}" dt="2023-01-25T15:40:14.764" v="11" actId="20577"/>
          <ac:spMkLst>
            <pc:docMk/>
            <pc:sldMk cId="3351439039" sldId="256"/>
            <ac:spMk id="2" creationId="{00000000-0000-0000-0000-000000000000}"/>
          </ac:spMkLst>
        </pc:spChg>
      </pc:sldChg>
    </pc:docChg>
  </pc:docChgLst>
  <pc:docChgLst>
    <pc:chgData name="Hilde" userId="c42cbc96-33e0-4c7e-835e-49326eaf7056" providerId="ADAL" clId="{A1833B9A-E853-422C-9626-96C9227127E6}"/>
    <pc:docChg chg="custSel modSld">
      <pc:chgData name="Hilde" userId="c42cbc96-33e0-4c7e-835e-49326eaf7056" providerId="ADAL" clId="{A1833B9A-E853-422C-9626-96C9227127E6}" dt="2023-01-25T21:26:22.325" v="215" actId="1076"/>
      <pc:docMkLst>
        <pc:docMk/>
      </pc:docMkLst>
      <pc:sldChg chg="delSp modSp delDesignElem">
        <pc:chgData name="Hilde" userId="c42cbc96-33e0-4c7e-835e-49326eaf7056" providerId="ADAL" clId="{A1833B9A-E853-422C-9626-96C9227127E6}" dt="2023-01-25T16:20:17.734" v="3"/>
        <pc:sldMkLst>
          <pc:docMk/>
          <pc:sldMk cId="3351439039" sldId="256"/>
        </pc:sldMkLst>
        <pc:spChg chg="mod">
          <ac:chgData name="Hilde" userId="c42cbc96-33e0-4c7e-835e-49326eaf7056" providerId="ADAL" clId="{A1833B9A-E853-422C-9626-96C9227127E6}" dt="2023-01-25T16:20:17.734" v="3"/>
          <ac:spMkLst>
            <pc:docMk/>
            <pc:sldMk cId="3351439039" sldId="256"/>
            <ac:spMk id="5" creationId="{8BB770D9-C4BD-C64D-10BD-9303BB6CE5B0}"/>
          </ac:spMkLst>
        </pc:spChg>
        <pc:spChg chg="del">
          <ac:chgData name="Hilde" userId="c42cbc96-33e0-4c7e-835e-49326eaf7056" providerId="ADAL" clId="{A1833B9A-E853-422C-9626-96C9227127E6}" dt="2023-01-25T16:20:17.734" v="3"/>
          <ac:spMkLst>
            <pc:docMk/>
            <pc:sldMk cId="3351439039" sldId="256"/>
            <ac:spMk id="6" creationId="{362D44EE-C852-4460-B8B5-C4F2BC20510C}"/>
          </ac:spMkLst>
        </pc:spChg>
        <pc:spChg chg="del">
          <ac:chgData name="Hilde" userId="c42cbc96-33e0-4c7e-835e-49326eaf7056" providerId="ADAL" clId="{A1833B9A-E853-422C-9626-96C9227127E6}" dt="2023-01-25T16:20:17.734" v="3"/>
          <ac:spMkLst>
            <pc:docMk/>
            <pc:sldMk cId="3351439039" sldId="256"/>
            <ac:spMk id="7" creationId="{658970D8-8D1D-4B5C-894B-E871CC86543D}"/>
          </ac:spMkLst>
        </pc:spChg>
        <pc:spChg chg="del">
          <ac:chgData name="Hilde" userId="c42cbc96-33e0-4c7e-835e-49326eaf7056" providerId="ADAL" clId="{A1833B9A-E853-422C-9626-96C9227127E6}" dt="2023-01-25T16:20:17.734" v="3"/>
          <ac:spMkLst>
            <pc:docMk/>
            <pc:sldMk cId="3351439039" sldId="256"/>
            <ac:spMk id="8" creationId="{F227E5B6-9132-43CA-B503-37A18562ADF2}"/>
          </ac:spMkLst>
        </pc:spChg>
        <pc:spChg chg="del">
          <ac:chgData name="Hilde" userId="c42cbc96-33e0-4c7e-835e-49326eaf7056" providerId="ADAL" clId="{A1833B9A-E853-422C-9626-96C9227127E6}" dt="2023-01-25T16:20:17.734" v="3"/>
          <ac:spMkLst>
            <pc:docMk/>
            <pc:sldMk cId="3351439039" sldId="256"/>
            <ac:spMk id="10" creationId="{03C2051E-A88D-48E5-BACF-AAED17892722}"/>
          </ac:spMkLst>
        </pc:spChg>
        <pc:spChg chg="del">
          <ac:chgData name="Hilde" userId="c42cbc96-33e0-4c7e-835e-49326eaf7056" providerId="ADAL" clId="{A1833B9A-E853-422C-9626-96C9227127E6}" dt="2023-01-25T16:20:17.734" v="3"/>
          <ac:spMkLst>
            <pc:docMk/>
            <pc:sldMk cId="3351439039" sldId="256"/>
            <ac:spMk id="17" creationId="{7821A508-2985-4905-874A-527429BAABFA}"/>
          </ac:spMkLst>
        </pc:spChg>
        <pc:spChg chg="del">
          <ac:chgData name="Hilde" userId="c42cbc96-33e0-4c7e-835e-49326eaf7056" providerId="ADAL" clId="{A1833B9A-E853-422C-9626-96C9227127E6}" dt="2023-01-25T16:20:17.734" v="3"/>
          <ac:spMkLst>
            <pc:docMk/>
            <pc:sldMk cId="3351439039" sldId="256"/>
            <ac:spMk id="19" creationId="{D2929CB1-0E3C-4B2D-ADC5-0154FB33BA44}"/>
          </ac:spMkLst>
        </pc:spChg>
        <pc:spChg chg="del">
          <ac:chgData name="Hilde" userId="c42cbc96-33e0-4c7e-835e-49326eaf7056" providerId="ADAL" clId="{A1833B9A-E853-422C-9626-96C9227127E6}" dt="2023-01-25T16:20:17.734" v="3"/>
          <ac:spMkLst>
            <pc:docMk/>
            <pc:sldMk cId="3351439039" sldId="256"/>
            <ac:spMk id="21" creationId="{5F2F0C84-BE8C-4DC2-A6D3-30349A801D5C}"/>
          </ac:spMkLst>
        </pc:spChg>
      </pc:sldChg>
      <pc:sldChg chg="modSp">
        <pc:chgData name="Hilde" userId="c42cbc96-33e0-4c7e-835e-49326eaf7056" providerId="ADAL" clId="{A1833B9A-E853-422C-9626-96C9227127E6}" dt="2023-01-25T16:20:17.734" v="3"/>
        <pc:sldMkLst>
          <pc:docMk/>
          <pc:sldMk cId="689336998" sldId="257"/>
        </pc:sldMkLst>
        <pc:spChg chg="mod">
          <ac:chgData name="Hilde" userId="c42cbc96-33e0-4c7e-835e-49326eaf7056" providerId="ADAL" clId="{A1833B9A-E853-422C-9626-96C9227127E6}" dt="2023-01-25T16:20:17.734" v="3"/>
          <ac:spMkLst>
            <pc:docMk/>
            <pc:sldMk cId="689336998" sldId="257"/>
            <ac:spMk id="2" creationId="{FC98B4C3-D71E-9E52-3DD5-761FF86631B9}"/>
          </ac:spMkLst>
        </pc:spChg>
        <pc:spChg chg="mod">
          <ac:chgData name="Hilde" userId="c42cbc96-33e0-4c7e-835e-49326eaf7056" providerId="ADAL" clId="{A1833B9A-E853-422C-9626-96C9227127E6}" dt="2023-01-25T16:20:17.734" v="3"/>
          <ac:spMkLst>
            <pc:docMk/>
            <pc:sldMk cId="689336998" sldId="257"/>
            <ac:spMk id="3" creationId="{DBC050D3-9812-01D1-2FC0-E3D1B42D78F7}"/>
          </ac:spMkLst>
        </pc:spChg>
        <pc:spChg chg="mod">
          <ac:chgData name="Hilde" userId="c42cbc96-33e0-4c7e-835e-49326eaf7056" providerId="ADAL" clId="{A1833B9A-E853-422C-9626-96C9227127E6}" dt="2023-01-25T16:20:17.734" v="3"/>
          <ac:spMkLst>
            <pc:docMk/>
            <pc:sldMk cId="689336998" sldId="257"/>
            <ac:spMk id="4" creationId="{6ACD6CF6-241F-6B78-0512-E2B44F977FE9}"/>
          </ac:spMkLst>
        </pc:spChg>
      </pc:sldChg>
      <pc:sldChg chg="modSp">
        <pc:chgData name="Hilde" userId="c42cbc96-33e0-4c7e-835e-49326eaf7056" providerId="ADAL" clId="{A1833B9A-E853-422C-9626-96C9227127E6}" dt="2023-01-25T16:20:17.734" v="3"/>
        <pc:sldMkLst>
          <pc:docMk/>
          <pc:sldMk cId="862481551" sldId="258"/>
        </pc:sldMkLst>
        <pc:spChg chg="mod">
          <ac:chgData name="Hilde" userId="c42cbc96-33e0-4c7e-835e-49326eaf7056" providerId="ADAL" clId="{A1833B9A-E853-422C-9626-96C9227127E6}" dt="2023-01-25T16:20:17.734" v="3"/>
          <ac:spMkLst>
            <pc:docMk/>
            <pc:sldMk cId="862481551" sldId="258"/>
            <ac:spMk id="2" creationId="{1D0774AA-FD4A-64F5-8A1C-5610765CCF70}"/>
          </ac:spMkLst>
        </pc:spChg>
        <pc:spChg chg="mod">
          <ac:chgData name="Hilde" userId="c42cbc96-33e0-4c7e-835e-49326eaf7056" providerId="ADAL" clId="{A1833B9A-E853-422C-9626-96C9227127E6}" dt="2023-01-25T16:20:17.734" v="3"/>
          <ac:spMkLst>
            <pc:docMk/>
            <pc:sldMk cId="862481551" sldId="258"/>
            <ac:spMk id="3" creationId="{585D876D-1F1E-DFDE-68CA-5CE6C7E83CCA}"/>
          </ac:spMkLst>
        </pc:spChg>
        <pc:spChg chg="mod">
          <ac:chgData name="Hilde" userId="c42cbc96-33e0-4c7e-835e-49326eaf7056" providerId="ADAL" clId="{A1833B9A-E853-422C-9626-96C9227127E6}" dt="2023-01-25T16:20:17.734" v="3"/>
          <ac:spMkLst>
            <pc:docMk/>
            <pc:sldMk cId="862481551" sldId="258"/>
            <ac:spMk id="4" creationId="{50ACC232-97E7-1350-890B-41B2E40BC8CA}"/>
          </ac:spMkLst>
        </pc:spChg>
      </pc:sldChg>
      <pc:sldChg chg="delSp modSp delDesignElem">
        <pc:chgData name="Hilde" userId="c42cbc96-33e0-4c7e-835e-49326eaf7056" providerId="ADAL" clId="{A1833B9A-E853-422C-9626-96C9227127E6}" dt="2023-01-25T16:20:17.734" v="3"/>
        <pc:sldMkLst>
          <pc:docMk/>
          <pc:sldMk cId="2478701214" sldId="259"/>
        </pc:sldMkLst>
        <pc:spChg chg="mod">
          <ac:chgData name="Hilde" userId="c42cbc96-33e0-4c7e-835e-49326eaf7056" providerId="ADAL" clId="{A1833B9A-E853-422C-9626-96C9227127E6}" dt="2023-01-25T16:20:17.734" v="3"/>
          <ac:spMkLst>
            <pc:docMk/>
            <pc:sldMk cId="2478701214" sldId="259"/>
            <ac:spMk id="5" creationId="{136B1E17-2AB2-CEBB-516E-709C4502F02A}"/>
          </ac:spMkLst>
        </pc:spChg>
        <pc:spChg chg="del">
          <ac:chgData name="Hilde" userId="c42cbc96-33e0-4c7e-835e-49326eaf7056" providerId="ADAL" clId="{A1833B9A-E853-422C-9626-96C9227127E6}" dt="2023-01-25T16:20:17.734" v="3"/>
          <ac:spMkLst>
            <pc:docMk/>
            <pc:sldMk cId="2478701214" sldId="259"/>
            <ac:spMk id="18" creationId="{A4AC5506-6312-4701-8D3C-40187889A947}"/>
          </ac:spMkLst>
        </pc:spChg>
      </pc:sldChg>
      <pc:sldChg chg="modSp">
        <pc:chgData name="Hilde" userId="c42cbc96-33e0-4c7e-835e-49326eaf7056" providerId="ADAL" clId="{A1833B9A-E853-422C-9626-96C9227127E6}" dt="2023-01-25T16:20:17.734" v="3"/>
        <pc:sldMkLst>
          <pc:docMk/>
          <pc:sldMk cId="905293609" sldId="260"/>
        </pc:sldMkLst>
        <pc:spChg chg="mod">
          <ac:chgData name="Hilde" userId="c42cbc96-33e0-4c7e-835e-49326eaf7056" providerId="ADAL" clId="{A1833B9A-E853-422C-9626-96C9227127E6}" dt="2023-01-25T16:20:17.734" v="3"/>
          <ac:spMkLst>
            <pc:docMk/>
            <pc:sldMk cId="905293609" sldId="260"/>
            <ac:spMk id="2" creationId="{69B058A1-A478-4365-F411-7F1EB345B43B}"/>
          </ac:spMkLst>
        </pc:spChg>
        <pc:spChg chg="mod">
          <ac:chgData name="Hilde" userId="c42cbc96-33e0-4c7e-835e-49326eaf7056" providerId="ADAL" clId="{A1833B9A-E853-422C-9626-96C9227127E6}" dt="2023-01-25T16:20:17.734" v="3"/>
          <ac:spMkLst>
            <pc:docMk/>
            <pc:sldMk cId="905293609" sldId="260"/>
            <ac:spMk id="3" creationId="{69B396D5-C5FE-BD97-0D23-C92B5B2E8A5E}"/>
          </ac:spMkLst>
        </pc:spChg>
        <pc:spChg chg="mod">
          <ac:chgData name="Hilde" userId="c42cbc96-33e0-4c7e-835e-49326eaf7056" providerId="ADAL" clId="{A1833B9A-E853-422C-9626-96C9227127E6}" dt="2023-01-25T16:20:17.734" v="3"/>
          <ac:spMkLst>
            <pc:docMk/>
            <pc:sldMk cId="905293609" sldId="260"/>
            <ac:spMk id="4" creationId="{0CE27E4C-7810-2440-AAE6-33F38568D5E2}"/>
          </ac:spMkLst>
        </pc:spChg>
      </pc:sldChg>
      <pc:sldChg chg="addSp delSp modSp mod delDesignElem">
        <pc:chgData name="Hilde" userId="c42cbc96-33e0-4c7e-835e-49326eaf7056" providerId="ADAL" clId="{A1833B9A-E853-422C-9626-96C9227127E6}" dt="2023-01-25T21:26:22.325" v="215" actId="1076"/>
        <pc:sldMkLst>
          <pc:docMk/>
          <pc:sldMk cId="1313928843" sldId="261"/>
        </pc:sldMkLst>
        <pc:spChg chg="mod">
          <ac:chgData name="Hilde" userId="c42cbc96-33e0-4c7e-835e-49326eaf7056" providerId="ADAL" clId="{A1833B9A-E853-422C-9626-96C9227127E6}" dt="2023-01-25T16:24:28.963" v="173" actId="1076"/>
          <ac:spMkLst>
            <pc:docMk/>
            <pc:sldMk cId="1313928843" sldId="261"/>
            <ac:spMk id="2" creationId="{2C7A50A2-AF1F-8AAC-A613-5AC14B6BEDCB}"/>
          </ac:spMkLst>
        </pc:spChg>
        <pc:spChg chg="mod">
          <ac:chgData name="Hilde" userId="c42cbc96-33e0-4c7e-835e-49326eaf7056" providerId="ADAL" clId="{A1833B9A-E853-422C-9626-96C9227127E6}" dt="2023-01-25T16:28:49.774" v="199" actId="20577"/>
          <ac:spMkLst>
            <pc:docMk/>
            <pc:sldMk cId="1313928843" sldId="261"/>
            <ac:spMk id="9" creationId="{BFD14F4F-8444-56C8-948D-D33FBE8DD295}"/>
          </ac:spMkLst>
        </pc:spChg>
        <pc:spChg chg="del">
          <ac:chgData name="Hilde" userId="c42cbc96-33e0-4c7e-835e-49326eaf7056" providerId="ADAL" clId="{A1833B9A-E853-422C-9626-96C9227127E6}" dt="2023-01-25T16:20:17.734" v="3"/>
          <ac:spMkLst>
            <pc:docMk/>
            <pc:sldMk cId="1313928843" sldId="261"/>
            <ac:spMk id="12" creationId="{3AFE8227-C443-417B-BA91-520EB1EF4559}"/>
          </ac:spMkLst>
        </pc:spChg>
        <pc:spChg chg="del">
          <ac:chgData name="Hilde" userId="c42cbc96-33e0-4c7e-835e-49326eaf7056" providerId="ADAL" clId="{A1833B9A-E853-422C-9626-96C9227127E6}" dt="2023-01-25T16:20:17.734" v="3"/>
          <ac:spMkLst>
            <pc:docMk/>
            <pc:sldMk cId="1313928843" sldId="261"/>
            <ac:spMk id="14" creationId="{907741FC-B544-4A6E-B831-6789D042333D}"/>
          </ac:spMkLst>
        </pc:spChg>
        <pc:spChg chg="del">
          <ac:chgData name="Hilde" userId="c42cbc96-33e0-4c7e-835e-49326eaf7056" providerId="ADAL" clId="{A1833B9A-E853-422C-9626-96C9227127E6}" dt="2023-01-25T16:20:17.734" v="3"/>
          <ac:spMkLst>
            <pc:docMk/>
            <pc:sldMk cId="1313928843" sldId="261"/>
            <ac:spMk id="16" creationId="{3F0BE7ED-7814-4273-B18A-F26CC0380380}"/>
          </ac:spMkLst>
        </pc:spChg>
        <pc:picChg chg="add mod ord">
          <ac:chgData name="Hilde" userId="c42cbc96-33e0-4c7e-835e-49326eaf7056" providerId="ADAL" clId="{A1833B9A-E853-422C-9626-96C9227127E6}" dt="2023-01-25T21:26:22.325" v="215" actId="1076"/>
          <ac:picMkLst>
            <pc:docMk/>
            <pc:sldMk cId="1313928843" sldId="261"/>
            <ac:picMk id="3" creationId="{EFC7514A-7251-7CA4-8D9D-4730E33E8461}"/>
          </ac:picMkLst>
        </pc:picChg>
        <pc:picChg chg="del mod">
          <ac:chgData name="Hilde" userId="c42cbc96-33e0-4c7e-835e-49326eaf7056" providerId="ADAL" clId="{A1833B9A-E853-422C-9626-96C9227127E6}" dt="2023-01-25T21:25:25.387" v="200" actId="478"/>
          <ac:picMkLst>
            <pc:docMk/>
            <pc:sldMk cId="1313928843" sldId="261"/>
            <ac:picMk id="5" creationId="{FF551357-79E6-E74F-D3A5-663D2D91B89F}"/>
          </ac:picMkLst>
        </pc:picChg>
      </pc:sldChg>
      <pc:sldChg chg="modSp">
        <pc:chgData name="Hilde" userId="c42cbc96-33e0-4c7e-835e-49326eaf7056" providerId="ADAL" clId="{A1833B9A-E853-422C-9626-96C9227127E6}" dt="2023-01-25T16:20:17.734" v="3"/>
        <pc:sldMkLst>
          <pc:docMk/>
          <pc:sldMk cId="3061919901" sldId="262"/>
        </pc:sldMkLst>
        <pc:spChg chg="mod">
          <ac:chgData name="Hilde" userId="c42cbc96-33e0-4c7e-835e-49326eaf7056" providerId="ADAL" clId="{A1833B9A-E853-422C-9626-96C9227127E6}" dt="2023-01-25T16:20:17.734" v="3"/>
          <ac:spMkLst>
            <pc:docMk/>
            <pc:sldMk cId="3061919901" sldId="262"/>
            <ac:spMk id="2" creationId="{7C79B3A8-7EBB-59F7-05FE-2063F2EB0D64}"/>
          </ac:spMkLst>
        </pc:spChg>
        <pc:spChg chg="mod">
          <ac:chgData name="Hilde" userId="c42cbc96-33e0-4c7e-835e-49326eaf7056" providerId="ADAL" clId="{A1833B9A-E853-422C-9626-96C9227127E6}" dt="2023-01-25T16:20:17.734" v="3"/>
          <ac:spMkLst>
            <pc:docMk/>
            <pc:sldMk cId="3061919901" sldId="262"/>
            <ac:spMk id="3" creationId="{DCCFF7A1-2632-5B39-E864-FF834FBED8DC}"/>
          </ac:spMkLst>
        </pc:spChg>
        <pc:spChg chg="mod">
          <ac:chgData name="Hilde" userId="c42cbc96-33e0-4c7e-835e-49326eaf7056" providerId="ADAL" clId="{A1833B9A-E853-422C-9626-96C9227127E6}" dt="2023-01-25T16:20:17.734" v="3"/>
          <ac:spMkLst>
            <pc:docMk/>
            <pc:sldMk cId="3061919901" sldId="262"/>
            <ac:spMk id="4" creationId="{4049CEC8-917D-9503-BFBD-41C4351E39F9}"/>
          </ac:spMkLst>
        </pc:spChg>
      </pc:sldChg>
      <pc:sldChg chg="modSp">
        <pc:chgData name="Hilde" userId="c42cbc96-33e0-4c7e-835e-49326eaf7056" providerId="ADAL" clId="{A1833B9A-E853-422C-9626-96C9227127E6}" dt="2023-01-25T16:20:17.734" v="3"/>
        <pc:sldMkLst>
          <pc:docMk/>
          <pc:sldMk cId="3302320700" sldId="263"/>
        </pc:sldMkLst>
        <pc:spChg chg="mod">
          <ac:chgData name="Hilde" userId="c42cbc96-33e0-4c7e-835e-49326eaf7056" providerId="ADAL" clId="{A1833B9A-E853-422C-9626-96C9227127E6}" dt="2023-01-25T16:20:17.734" v="3"/>
          <ac:spMkLst>
            <pc:docMk/>
            <pc:sldMk cId="3302320700" sldId="263"/>
            <ac:spMk id="2" creationId="{99ED0493-AB44-2F99-7764-088CCDDBEF17}"/>
          </ac:spMkLst>
        </pc:spChg>
        <pc:spChg chg="mod">
          <ac:chgData name="Hilde" userId="c42cbc96-33e0-4c7e-835e-49326eaf7056" providerId="ADAL" clId="{A1833B9A-E853-422C-9626-96C9227127E6}" dt="2023-01-25T16:20:17.734" v="3"/>
          <ac:spMkLst>
            <pc:docMk/>
            <pc:sldMk cId="3302320700" sldId="263"/>
            <ac:spMk id="3" creationId="{C8AF9C7D-E776-D4E5-3447-4F6C8076A60F}"/>
          </ac:spMkLst>
        </pc:spChg>
        <pc:spChg chg="mod">
          <ac:chgData name="Hilde" userId="c42cbc96-33e0-4c7e-835e-49326eaf7056" providerId="ADAL" clId="{A1833B9A-E853-422C-9626-96C9227127E6}" dt="2023-01-25T16:20:17.734" v="3"/>
          <ac:spMkLst>
            <pc:docMk/>
            <pc:sldMk cId="3302320700" sldId="263"/>
            <ac:spMk id="4" creationId="{6DD48D64-9891-1B9B-8AE5-AB319F301B72}"/>
          </ac:spMkLst>
        </pc:spChg>
      </pc:sldChg>
      <pc:sldChg chg="modSp">
        <pc:chgData name="Hilde" userId="c42cbc96-33e0-4c7e-835e-49326eaf7056" providerId="ADAL" clId="{A1833B9A-E853-422C-9626-96C9227127E6}" dt="2023-01-25T16:20:17.734" v="3"/>
        <pc:sldMkLst>
          <pc:docMk/>
          <pc:sldMk cId="1564387586" sldId="264"/>
        </pc:sldMkLst>
        <pc:spChg chg="mod">
          <ac:chgData name="Hilde" userId="c42cbc96-33e0-4c7e-835e-49326eaf7056" providerId="ADAL" clId="{A1833B9A-E853-422C-9626-96C9227127E6}" dt="2023-01-25T16:20:17.734" v="3"/>
          <ac:spMkLst>
            <pc:docMk/>
            <pc:sldMk cId="1564387586" sldId="264"/>
            <ac:spMk id="2" creationId="{615F69CB-5064-1226-022E-4EF5B8E7BF99}"/>
          </ac:spMkLst>
        </pc:spChg>
        <pc:spChg chg="mod">
          <ac:chgData name="Hilde" userId="c42cbc96-33e0-4c7e-835e-49326eaf7056" providerId="ADAL" clId="{A1833B9A-E853-422C-9626-96C9227127E6}" dt="2023-01-25T16:20:17.734" v="3"/>
          <ac:spMkLst>
            <pc:docMk/>
            <pc:sldMk cId="1564387586" sldId="264"/>
            <ac:spMk id="3" creationId="{D6ED8BC8-F1A0-827F-89FD-1AB00B902EDD}"/>
          </ac:spMkLst>
        </pc:spChg>
        <pc:spChg chg="mod">
          <ac:chgData name="Hilde" userId="c42cbc96-33e0-4c7e-835e-49326eaf7056" providerId="ADAL" clId="{A1833B9A-E853-422C-9626-96C9227127E6}" dt="2023-01-25T16:20:17.734" v="3"/>
          <ac:spMkLst>
            <pc:docMk/>
            <pc:sldMk cId="1564387586" sldId="264"/>
            <ac:spMk id="4" creationId="{B4DFCEFA-C42D-9451-DBF4-437C6D9977F5}"/>
          </ac:spMkLst>
        </pc:spChg>
      </pc:sldChg>
    </pc:docChg>
  </pc:docChgLst>
  <pc:docChgLst>
    <pc:chgData name="Heida, Jildert" userId="cffc8a52-286b-4c42-b816-cc6608b39f05" providerId="ADAL" clId="{F9B4AA47-B204-4239-AACF-161DE322F148}"/>
    <pc:docChg chg="undo redo custSel addSld modSld sldOrd">
      <pc:chgData name="Heida, Jildert" userId="cffc8a52-286b-4c42-b816-cc6608b39f05" providerId="ADAL" clId="{F9B4AA47-B204-4239-AACF-161DE322F148}" dt="2023-01-26T06:29:45.815" v="2217"/>
      <pc:docMkLst>
        <pc:docMk/>
      </pc:docMkLst>
      <pc:sldChg chg="modSp mod modNotesTx">
        <pc:chgData name="Heida, Jildert" userId="cffc8a52-286b-4c42-b816-cc6608b39f05" providerId="ADAL" clId="{F9B4AA47-B204-4239-AACF-161DE322F148}" dt="2023-01-25T18:01:59.040" v="2102" actId="20577"/>
        <pc:sldMkLst>
          <pc:docMk/>
          <pc:sldMk cId="3351439039" sldId="256"/>
        </pc:sldMkLst>
        <pc:spChg chg="mod">
          <ac:chgData name="Heida, Jildert" userId="cffc8a52-286b-4c42-b816-cc6608b39f05" providerId="ADAL" clId="{F9B4AA47-B204-4239-AACF-161DE322F148}" dt="2023-01-25T18:01:59.040" v="2102" actId="20577"/>
          <ac:spMkLst>
            <pc:docMk/>
            <pc:sldMk cId="3351439039" sldId="256"/>
            <ac:spMk id="3" creationId="{00000000-0000-0000-0000-000000000000}"/>
          </ac:spMkLst>
        </pc:spChg>
      </pc:sldChg>
      <pc:sldChg chg="addSp delSp modSp mod modNotesTx">
        <pc:chgData name="Heida, Jildert" userId="cffc8a52-286b-4c42-b816-cc6608b39f05" providerId="ADAL" clId="{F9B4AA47-B204-4239-AACF-161DE322F148}" dt="2023-01-25T17:56:30.093" v="2101" actId="790"/>
        <pc:sldMkLst>
          <pc:docMk/>
          <pc:sldMk cId="689336998" sldId="257"/>
        </pc:sldMkLst>
        <pc:spChg chg="mod">
          <ac:chgData name="Heida, Jildert" userId="cffc8a52-286b-4c42-b816-cc6608b39f05" providerId="ADAL" clId="{F9B4AA47-B204-4239-AACF-161DE322F148}" dt="2023-01-25T17:56:30.093" v="2101" actId="790"/>
          <ac:spMkLst>
            <pc:docMk/>
            <pc:sldMk cId="689336998" sldId="257"/>
            <ac:spMk id="2" creationId="{FC98B4C3-D71E-9E52-3DD5-761FF86631B9}"/>
          </ac:spMkLst>
        </pc:spChg>
        <pc:spChg chg="mod">
          <ac:chgData name="Heida, Jildert" userId="cffc8a52-286b-4c42-b816-cc6608b39f05" providerId="ADAL" clId="{F9B4AA47-B204-4239-AACF-161DE322F148}" dt="2023-01-25T16:17:59.324" v="123" actId="20577"/>
          <ac:spMkLst>
            <pc:docMk/>
            <pc:sldMk cId="689336998" sldId="257"/>
            <ac:spMk id="3" creationId="{DBC050D3-9812-01D1-2FC0-E3D1B42D78F7}"/>
          </ac:spMkLst>
        </pc:spChg>
        <pc:picChg chg="add del mod">
          <ac:chgData name="Heida, Jildert" userId="cffc8a52-286b-4c42-b816-cc6608b39f05" providerId="ADAL" clId="{F9B4AA47-B204-4239-AACF-161DE322F148}" dt="2023-01-25T16:33:21.463" v="195" actId="21"/>
          <ac:picMkLst>
            <pc:docMk/>
            <pc:sldMk cId="689336998" sldId="257"/>
            <ac:picMk id="5" creationId="{4D116878-3A95-40F4-4B31-C4AB3F4BDE16}"/>
          </ac:picMkLst>
        </pc:picChg>
      </pc:sldChg>
      <pc:sldChg chg="addSp delSp modSp mod ord setBg modNotesTx">
        <pc:chgData name="Heida, Jildert" userId="cffc8a52-286b-4c42-b816-cc6608b39f05" providerId="ADAL" clId="{F9B4AA47-B204-4239-AACF-161DE322F148}" dt="2023-01-26T06:26:49.522" v="2177" actId="14100"/>
        <pc:sldMkLst>
          <pc:docMk/>
          <pc:sldMk cId="862481551" sldId="258"/>
        </pc:sldMkLst>
        <pc:spChg chg="mod">
          <ac:chgData name="Heida, Jildert" userId="cffc8a52-286b-4c42-b816-cc6608b39f05" providerId="ADAL" clId="{F9B4AA47-B204-4239-AACF-161DE322F148}" dt="2023-01-25T17:33:53.061" v="635" actId="790"/>
          <ac:spMkLst>
            <pc:docMk/>
            <pc:sldMk cId="862481551" sldId="258"/>
            <ac:spMk id="2" creationId="{1D0774AA-FD4A-64F5-8A1C-5610765CCF70}"/>
          </ac:spMkLst>
        </pc:spChg>
        <pc:spChg chg="mod">
          <ac:chgData name="Heida, Jildert" userId="cffc8a52-286b-4c42-b816-cc6608b39f05" providerId="ADAL" clId="{F9B4AA47-B204-4239-AACF-161DE322F148}" dt="2023-01-25T18:03:12.404" v="2115" actId="20577"/>
          <ac:spMkLst>
            <pc:docMk/>
            <pc:sldMk cId="862481551" sldId="258"/>
            <ac:spMk id="3" creationId="{585D876D-1F1E-DFDE-68CA-5CE6C7E83CCA}"/>
          </ac:spMkLst>
        </pc:spChg>
        <pc:spChg chg="mod ord">
          <ac:chgData name="Heida, Jildert" userId="cffc8a52-286b-4c42-b816-cc6608b39f05" providerId="ADAL" clId="{F9B4AA47-B204-4239-AACF-161DE322F148}" dt="2023-01-25T16:34:08.971" v="198" actId="26606"/>
          <ac:spMkLst>
            <pc:docMk/>
            <pc:sldMk cId="862481551" sldId="258"/>
            <ac:spMk id="4" creationId="{50ACC232-97E7-1350-890B-41B2E40BC8CA}"/>
          </ac:spMkLst>
        </pc:spChg>
        <pc:spChg chg="add del">
          <ac:chgData name="Heida, Jildert" userId="cffc8a52-286b-4c42-b816-cc6608b39f05" providerId="ADAL" clId="{F9B4AA47-B204-4239-AACF-161DE322F148}" dt="2023-01-25T16:34:08.971" v="198" actId="26606"/>
          <ac:spMkLst>
            <pc:docMk/>
            <pc:sldMk cId="862481551" sldId="258"/>
            <ac:spMk id="10" creationId="{F13C74B1-5B17-4795-BED0-7140497B445A}"/>
          </ac:spMkLst>
        </pc:spChg>
        <pc:spChg chg="add del">
          <ac:chgData name="Heida, Jildert" userId="cffc8a52-286b-4c42-b816-cc6608b39f05" providerId="ADAL" clId="{F9B4AA47-B204-4239-AACF-161DE322F148}" dt="2023-01-25T16:34:08.971" v="198" actId="26606"/>
          <ac:spMkLst>
            <pc:docMk/>
            <pc:sldMk cId="862481551" sldId="258"/>
            <ac:spMk id="12" creationId="{D4974D33-8DC5-464E-8C6D-BE58F0669C17}"/>
          </ac:spMkLst>
        </pc:spChg>
        <pc:picChg chg="add mod">
          <ac:chgData name="Heida, Jildert" userId="cffc8a52-286b-4c42-b816-cc6608b39f05" providerId="ADAL" clId="{F9B4AA47-B204-4239-AACF-161DE322F148}" dt="2023-01-26T06:26:49.522" v="2177" actId="14100"/>
          <ac:picMkLst>
            <pc:docMk/>
            <pc:sldMk cId="862481551" sldId="258"/>
            <ac:picMk id="5" creationId="{4F5B0E03-CC6A-B002-438C-2C7BBA36026F}"/>
          </ac:picMkLst>
        </pc:picChg>
        <pc:picChg chg="add del mod">
          <ac:chgData name="Heida, Jildert" userId="cffc8a52-286b-4c42-b816-cc6608b39f05" providerId="ADAL" clId="{F9B4AA47-B204-4239-AACF-161DE322F148}" dt="2023-01-25T17:54:14.853" v="2057" actId="21"/>
          <ac:picMkLst>
            <pc:docMk/>
            <pc:sldMk cId="862481551" sldId="258"/>
            <ac:picMk id="5" creationId="{8FBECD01-58BB-6A21-115A-EE5818929D79}"/>
          </ac:picMkLst>
        </pc:picChg>
        <pc:picChg chg="add del mod ord">
          <ac:chgData name="Heida, Jildert" userId="cffc8a52-286b-4c42-b816-cc6608b39f05" providerId="ADAL" clId="{F9B4AA47-B204-4239-AACF-161DE322F148}" dt="2023-01-25T18:09:30.132" v="2128" actId="21"/>
          <ac:picMkLst>
            <pc:docMk/>
            <pc:sldMk cId="862481551" sldId="258"/>
            <ac:picMk id="6" creationId="{A6981AC8-8266-6172-5BDD-BB09F7C330A9}"/>
          </ac:picMkLst>
        </pc:picChg>
        <pc:picChg chg="add del mod">
          <ac:chgData name="Heida, Jildert" userId="cffc8a52-286b-4c42-b816-cc6608b39f05" providerId="ADAL" clId="{F9B4AA47-B204-4239-AACF-161DE322F148}" dt="2023-01-25T18:09:30.132" v="2128" actId="21"/>
          <ac:picMkLst>
            <pc:docMk/>
            <pc:sldMk cId="862481551" sldId="258"/>
            <ac:picMk id="7" creationId="{347A2A53-51CB-D58D-6DA0-27799A660CEF}"/>
          </ac:picMkLst>
        </pc:picChg>
        <pc:picChg chg="add mod">
          <ac:chgData name="Heida, Jildert" userId="cffc8a52-286b-4c42-b816-cc6608b39f05" providerId="ADAL" clId="{F9B4AA47-B204-4239-AACF-161DE322F148}" dt="2023-01-25T18:10:27.427" v="2143" actId="14100"/>
          <ac:picMkLst>
            <pc:docMk/>
            <pc:sldMk cId="862481551" sldId="258"/>
            <ac:picMk id="8" creationId="{03ED1D7A-F1D0-0D6E-1251-C473C8B30C4B}"/>
          </ac:picMkLst>
        </pc:picChg>
        <pc:picChg chg="del">
          <ac:chgData name="Heida, Jildert" userId="cffc8a52-286b-4c42-b816-cc6608b39f05" providerId="ADAL" clId="{F9B4AA47-B204-4239-AACF-161DE322F148}" dt="2023-01-26T06:22:24.670" v="2160" actId="21"/>
          <ac:picMkLst>
            <pc:docMk/>
            <pc:sldMk cId="862481551" sldId="258"/>
            <ac:picMk id="9" creationId="{D76224D2-F86B-FEF1-90C1-4675A44B8203}"/>
          </ac:picMkLst>
        </pc:picChg>
      </pc:sldChg>
      <pc:sldChg chg="addSp delSp modSp mod">
        <pc:chgData name="Heida, Jildert" userId="cffc8a52-286b-4c42-b816-cc6608b39f05" providerId="ADAL" clId="{F9B4AA47-B204-4239-AACF-161DE322F148}" dt="2023-01-25T18:31:28.149" v="2158" actId="21"/>
        <pc:sldMkLst>
          <pc:docMk/>
          <pc:sldMk cId="905293609" sldId="260"/>
        </pc:sldMkLst>
        <pc:spChg chg="mod">
          <ac:chgData name="Heida, Jildert" userId="cffc8a52-286b-4c42-b816-cc6608b39f05" providerId="ADAL" clId="{F9B4AA47-B204-4239-AACF-161DE322F148}" dt="2023-01-25T16:36:34.719" v="234" actId="20577"/>
          <ac:spMkLst>
            <pc:docMk/>
            <pc:sldMk cId="905293609" sldId="260"/>
            <ac:spMk id="3" creationId="{69B396D5-C5FE-BD97-0D23-C92B5B2E8A5E}"/>
          </ac:spMkLst>
        </pc:spChg>
        <pc:picChg chg="add del mod">
          <ac:chgData name="Heida, Jildert" userId="cffc8a52-286b-4c42-b816-cc6608b39f05" providerId="ADAL" clId="{F9B4AA47-B204-4239-AACF-161DE322F148}" dt="2023-01-25T18:31:28.149" v="2158" actId="21"/>
          <ac:picMkLst>
            <pc:docMk/>
            <pc:sldMk cId="905293609" sldId="260"/>
            <ac:picMk id="7" creationId="{9045CA7A-81A3-6728-CF7B-13CF733A04D8}"/>
          </ac:picMkLst>
        </pc:picChg>
      </pc:sldChg>
      <pc:sldChg chg="modSp mod">
        <pc:chgData name="Heida, Jildert" userId="cffc8a52-286b-4c42-b816-cc6608b39f05" providerId="ADAL" clId="{F9B4AA47-B204-4239-AACF-161DE322F148}" dt="2023-01-26T06:23:05.182" v="2165" actId="790"/>
        <pc:sldMkLst>
          <pc:docMk/>
          <pc:sldMk cId="1313928843" sldId="261"/>
        </pc:sldMkLst>
        <pc:spChg chg="mod">
          <ac:chgData name="Heida, Jildert" userId="cffc8a52-286b-4c42-b816-cc6608b39f05" providerId="ADAL" clId="{F9B4AA47-B204-4239-AACF-161DE322F148}" dt="2023-01-26T06:23:05.182" v="2165" actId="790"/>
          <ac:spMkLst>
            <pc:docMk/>
            <pc:sldMk cId="1313928843" sldId="261"/>
            <ac:spMk id="9" creationId="{BFD14F4F-8444-56C8-948D-D33FBE8DD295}"/>
          </ac:spMkLst>
        </pc:spChg>
      </pc:sldChg>
      <pc:sldChg chg="addSp delSp modSp mod">
        <pc:chgData name="Heida, Jildert" userId="cffc8a52-286b-4c42-b816-cc6608b39f05" providerId="ADAL" clId="{F9B4AA47-B204-4239-AACF-161DE322F148}" dt="2023-01-26T06:29:45.815" v="2217"/>
        <pc:sldMkLst>
          <pc:docMk/>
          <pc:sldMk cId="3061919901" sldId="262"/>
        </pc:sldMkLst>
        <pc:picChg chg="add del mod">
          <ac:chgData name="Heida, Jildert" userId="cffc8a52-286b-4c42-b816-cc6608b39f05" providerId="ADAL" clId="{F9B4AA47-B204-4239-AACF-161DE322F148}" dt="2023-01-26T06:29:30.705" v="2212"/>
          <ac:picMkLst>
            <pc:docMk/>
            <pc:sldMk cId="3061919901" sldId="262"/>
            <ac:picMk id="5" creationId="{892EC5BC-BE8E-CD32-52FC-04F138E8F922}"/>
          </ac:picMkLst>
        </pc:picChg>
        <pc:picChg chg="add mod">
          <ac:chgData name="Heida, Jildert" userId="cffc8a52-286b-4c42-b816-cc6608b39f05" providerId="ADAL" clId="{F9B4AA47-B204-4239-AACF-161DE322F148}" dt="2023-01-26T06:29:45.815" v="2217"/>
          <ac:picMkLst>
            <pc:docMk/>
            <pc:sldMk cId="3061919901" sldId="262"/>
            <ac:picMk id="6" creationId="{018ABF7F-01AD-F5CA-3756-08DB0FFA93C5}"/>
          </ac:picMkLst>
        </pc:picChg>
        <pc:picChg chg="add mod">
          <ac:chgData name="Heida, Jildert" userId="cffc8a52-286b-4c42-b816-cc6608b39f05" providerId="ADAL" clId="{F9B4AA47-B204-4239-AACF-161DE322F148}" dt="2023-01-26T06:29:45.815" v="2217"/>
          <ac:picMkLst>
            <pc:docMk/>
            <pc:sldMk cId="3061919901" sldId="262"/>
            <ac:picMk id="7" creationId="{FB977283-6DF9-67BA-A1BD-3CE9599CA4E9}"/>
          </ac:picMkLst>
        </pc:picChg>
        <pc:picChg chg="del">
          <ac:chgData name="Heida, Jildert" userId="cffc8a52-286b-4c42-b816-cc6608b39f05" providerId="ADAL" clId="{F9B4AA47-B204-4239-AACF-161DE322F148}" dt="2023-01-26T06:29:41.974" v="2216" actId="21"/>
          <ac:picMkLst>
            <pc:docMk/>
            <pc:sldMk cId="3061919901" sldId="262"/>
            <ac:picMk id="9" creationId="{C812DA95-7110-FD1C-8910-0C3E8FE25DC6}"/>
          </ac:picMkLst>
        </pc:picChg>
        <pc:picChg chg="del">
          <ac:chgData name="Heida, Jildert" userId="cffc8a52-286b-4c42-b816-cc6608b39f05" providerId="ADAL" clId="{F9B4AA47-B204-4239-AACF-161DE322F148}" dt="2023-01-26T06:29:41.974" v="2216" actId="21"/>
          <ac:picMkLst>
            <pc:docMk/>
            <pc:sldMk cId="3061919901" sldId="262"/>
            <ac:picMk id="10" creationId="{29DE825C-08F9-E2AA-2390-8613AF960BA4}"/>
          </ac:picMkLst>
        </pc:picChg>
        <pc:picChg chg="mod">
          <ac:chgData name="Heida, Jildert" userId="cffc8a52-286b-4c42-b816-cc6608b39f05" providerId="ADAL" clId="{F9B4AA47-B204-4239-AACF-161DE322F148}" dt="2023-01-26T06:29:37.077" v="2215" actId="1076"/>
          <ac:picMkLst>
            <pc:docMk/>
            <pc:sldMk cId="3061919901" sldId="262"/>
            <ac:picMk id="12" creationId="{85EF3326-E5EF-DE8E-BA23-E44BF6FF6E2F}"/>
          </ac:picMkLst>
        </pc:picChg>
      </pc:sldChg>
      <pc:sldChg chg="addSp delSp modSp mod">
        <pc:chgData name="Heida, Jildert" userId="cffc8a52-286b-4c42-b816-cc6608b39f05" providerId="ADAL" clId="{F9B4AA47-B204-4239-AACF-161DE322F148}" dt="2023-01-26T06:28:53.112" v="2200"/>
        <pc:sldMkLst>
          <pc:docMk/>
          <pc:sldMk cId="3302320700" sldId="263"/>
        </pc:sldMkLst>
        <pc:picChg chg="add del">
          <ac:chgData name="Heida, Jildert" userId="cffc8a52-286b-4c42-b816-cc6608b39f05" providerId="ADAL" clId="{F9B4AA47-B204-4239-AACF-161DE322F148}" dt="2023-01-26T06:28:42.936" v="2193" actId="21"/>
          <ac:picMkLst>
            <pc:docMk/>
            <pc:sldMk cId="3302320700" sldId="263"/>
            <ac:picMk id="5" creationId="{EBCBD9B3-A677-31C4-BA71-E591DC1CA877}"/>
          </ac:picMkLst>
        </pc:picChg>
        <pc:picChg chg="add del">
          <ac:chgData name="Heida, Jildert" userId="cffc8a52-286b-4c42-b816-cc6608b39f05" providerId="ADAL" clId="{F9B4AA47-B204-4239-AACF-161DE322F148}" dt="2023-01-26T06:28:42.336" v="2192" actId="21"/>
          <ac:picMkLst>
            <pc:docMk/>
            <pc:sldMk cId="3302320700" sldId="263"/>
            <ac:picMk id="6" creationId="{4640259D-0B0A-3311-F35E-6851268114AC}"/>
          </ac:picMkLst>
        </pc:picChg>
        <pc:picChg chg="add mod">
          <ac:chgData name="Heida, Jildert" userId="cffc8a52-286b-4c42-b816-cc6608b39f05" providerId="ADAL" clId="{F9B4AA47-B204-4239-AACF-161DE322F148}" dt="2023-01-26T06:25:16.490" v="2173" actId="14100"/>
          <ac:picMkLst>
            <pc:docMk/>
            <pc:sldMk cId="3302320700" sldId="263"/>
            <ac:picMk id="7" creationId="{575E519B-2CAB-8640-C188-33AB492606FD}"/>
          </ac:picMkLst>
        </pc:picChg>
        <pc:picChg chg="add del mod">
          <ac:chgData name="Heida, Jildert" userId="cffc8a52-286b-4c42-b816-cc6608b39f05" providerId="ADAL" clId="{F9B4AA47-B204-4239-AACF-161DE322F148}" dt="2023-01-26T06:28:53.112" v="2200"/>
          <ac:picMkLst>
            <pc:docMk/>
            <pc:sldMk cId="3302320700" sldId="263"/>
            <ac:picMk id="8" creationId="{84B7BD28-F6DD-D761-B8C3-87A6D6081BB8}"/>
          </ac:picMkLst>
        </pc:picChg>
        <pc:picChg chg="add del mod">
          <ac:chgData name="Heida, Jildert" userId="cffc8a52-286b-4c42-b816-cc6608b39f05" providerId="ADAL" clId="{F9B4AA47-B204-4239-AACF-161DE322F148}" dt="2023-01-26T06:28:53.112" v="2200"/>
          <ac:picMkLst>
            <pc:docMk/>
            <pc:sldMk cId="3302320700" sldId="263"/>
            <ac:picMk id="9" creationId="{D9DA3E73-8007-E203-2BBA-D57E17F34DFA}"/>
          </ac:picMkLst>
        </pc:picChg>
      </pc:sldChg>
      <pc:sldChg chg="addSp delSp modSp new mod setBg modNotesTx">
        <pc:chgData name="Heida, Jildert" userId="cffc8a52-286b-4c42-b816-cc6608b39f05" providerId="ADAL" clId="{F9B4AA47-B204-4239-AACF-161DE322F148}" dt="2023-01-26T06:27:40.890" v="2183" actId="21"/>
        <pc:sldMkLst>
          <pc:docMk/>
          <pc:sldMk cId="1564387586" sldId="264"/>
        </pc:sldMkLst>
        <pc:spChg chg="mod">
          <ac:chgData name="Heida, Jildert" userId="cffc8a52-286b-4c42-b816-cc6608b39f05" providerId="ADAL" clId="{F9B4AA47-B204-4239-AACF-161DE322F148}" dt="2023-01-25T16:29:50.894" v="191" actId="26606"/>
          <ac:spMkLst>
            <pc:docMk/>
            <pc:sldMk cId="1564387586" sldId="264"/>
            <ac:spMk id="2" creationId="{615F69CB-5064-1226-022E-4EF5B8E7BF99}"/>
          </ac:spMkLst>
        </pc:spChg>
        <pc:spChg chg="mod">
          <ac:chgData name="Heida, Jildert" userId="cffc8a52-286b-4c42-b816-cc6608b39f05" providerId="ADAL" clId="{F9B4AA47-B204-4239-AACF-161DE322F148}" dt="2023-01-25T16:29:50.894" v="191" actId="26606"/>
          <ac:spMkLst>
            <pc:docMk/>
            <pc:sldMk cId="1564387586" sldId="264"/>
            <ac:spMk id="3" creationId="{D6ED8BC8-F1A0-827F-89FD-1AB00B902EDD}"/>
          </ac:spMkLst>
        </pc:spChg>
        <pc:spChg chg="mod ord">
          <ac:chgData name="Heida, Jildert" userId="cffc8a52-286b-4c42-b816-cc6608b39f05" providerId="ADAL" clId="{F9B4AA47-B204-4239-AACF-161DE322F148}" dt="2023-01-25T16:29:50.894" v="191" actId="26606"/>
          <ac:spMkLst>
            <pc:docMk/>
            <pc:sldMk cId="1564387586" sldId="264"/>
            <ac:spMk id="4" creationId="{B4DFCEFA-C42D-9451-DBF4-437C6D9977F5}"/>
          </ac:spMkLst>
        </pc:spChg>
        <pc:spChg chg="add del">
          <ac:chgData name="Heida, Jildert" userId="cffc8a52-286b-4c42-b816-cc6608b39f05" providerId="ADAL" clId="{F9B4AA47-B204-4239-AACF-161DE322F148}" dt="2023-01-25T16:24:13.195" v="173" actId="26606"/>
          <ac:spMkLst>
            <pc:docMk/>
            <pc:sldMk cId="1564387586" sldId="264"/>
            <ac:spMk id="9" creationId="{231BF440-39FA-4087-84CC-2EEC0BBDAF29}"/>
          </ac:spMkLst>
        </pc:spChg>
        <pc:spChg chg="add del">
          <ac:chgData name="Heida, Jildert" userId="cffc8a52-286b-4c42-b816-cc6608b39f05" providerId="ADAL" clId="{F9B4AA47-B204-4239-AACF-161DE322F148}" dt="2023-01-25T16:22:55.857" v="162" actId="26606"/>
          <ac:spMkLst>
            <pc:docMk/>
            <pc:sldMk cId="1564387586" sldId="264"/>
            <ac:spMk id="10" creationId="{04812C46-200A-4DEB-A05E-3ED6C68C2387}"/>
          </ac:spMkLst>
        </pc:spChg>
        <pc:spChg chg="add del">
          <ac:chgData name="Heida, Jildert" userId="cffc8a52-286b-4c42-b816-cc6608b39f05" providerId="ADAL" clId="{F9B4AA47-B204-4239-AACF-161DE322F148}" dt="2023-01-25T16:23:27.886" v="168" actId="26606"/>
          <ac:spMkLst>
            <pc:docMk/>
            <pc:sldMk cId="1564387586" sldId="264"/>
            <ac:spMk id="11" creationId="{D2B783EE-0239-4717-BBEA-8C9EAC61C824}"/>
          </ac:spMkLst>
        </pc:spChg>
        <pc:spChg chg="add del">
          <ac:chgData name="Heida, Jildert" userId="cffc8a52-286b-4c42-b816-cc6608b39f05" providerId="ADAL" clId="{F9B4AA47-B204-4239-AACF-161DE322F148}" dt="2023-01-25T16:22:55.857" v="162" actId="26606"/>
          <ac:spMkLst>
            <pc:docMk/>
            <pc:sldMk cId="1564387586" sldId="264"/>
            <ac:spMk id="12" creationId="{D1EA859B-E555-4109-94F3-6700E046E008}"/>
          </ac:spMkLst>
        </pc:spChg>
        <pc:spChg chg="add del">
          <ac:chgData name="Heida, Jildert" userId="cffc8a52-286b-4c42-b816-cc6608b39f05" providerId="ADAL" clId="{F9B4AA47-B204-4239-AACF-161DE322F148}" dt="2023-01-25T16:23:27.886" v="168" actId="26606"/>
          <ac:spMkLst>
            <pc:docMk/>
            <pc:sldMk cId="1564387586" sldId="264"/>
            <ac:spMk id="13" creationId="{A7B99495-F43F-4D80-A44F-2CB4764EB90B}"/>
          </ac:spMkLst>
        </pc:spChg>
        <pc:spChg chg="add del">
          <ac:chgData name="Heida, Jildert" userId="cffc8a52-286b-4c42-b816-cc6608b39f05" providerId="ADAL" clId="{F9B4AA47-B204-4239-AACF-161DE322F148}" dt="2023-01-25T16:24:13.195" v="173" actId="26606"/>
          <ac:spMkLst>
            <pc:docMk/>
            <pc:sldMk cId="1564387586" sldId="264"/>
            <ac:spMk id="14" creationId="{F04E4CBA-303B-48BD-8451-C2701CB0EEBF}"/>
          </ac:spMkLst>
        </pc:spChg>
        <pc:spChg chg="add del">
          <ac:chgData name="Heida, Jildert" userId="cffc8a52-286b-4c42-b816-cc6608b39f05" providerId="ADAL" clId="{F9B4AA47-B204-4239-AACF-161DE322F148}" dt="2023-01-25T16:23:27.886" v="168" actId="26606"/>
          <ac:spMkLst>
            <pc:docMk/>
            <pc:sldMk cId="1564387586" sldId="264"/>
            <ac:spMk id="15" creationId="{70BEB1E7-2F88-40BC-B73D-42E5B6F80BFC}"/>
          </ac:spMkLst>
        </pc:spChg>
        <pc:spChg chg="add del">
          <ac:chgData name="Heida, Jildert" userId="cffc8a52-286b-4c42-b816-cc6608b39f05" providerId="ADAL" clId="{F9B4AA47-B204-4239-AACF-161DE322F148}" dt="2023-01-25T16:24:13.195" v="173" actId="26606"/>
          <ac:spMkLst>
            <pc:docMk/>
            <pc:sldMk cId="1564387586" sldId="264"/>
            <ac:spMk id="16" creationId="{F6CA58B3-AFCC-4A40-9882-50D5080879B0}"/>
          </ac:spMkLst>
        </pc:spChg>
        <pc:spChg chg="add del">
          <ac:chgData name="Heida, Jildert" userId="cffc8a52-286b-4c42-b816-cc6608b39f05" providerId="ADAL" clId="{F9B4AA47-B204-4239-AACF-161DE322F148}" dt="2023-01-25T16:24:13.195" v="173" actId="26606"/>
          <ac:spMkLst>
            <pc:docMk/>
            <pc:sldMk cId="1564387586" sldId="264"/>
            <ac:spMk id="18" creationId="{75C56826-D4E5-42ED-8529-079651CB3005}"/>
          </ac:spMkLst>
        </pc:spChg>
        <pc:spChg chg="add del">
          <ac:chgData name="Heida, Jildert" userId="cffc8a52-286b-4c42-b816-cc6608b39f05" providerId="ADAL" clId="{F9B4AA47-B204-4239-AACF-161DE322F148}" dt="2023-01-25T16:24:13.195" v="173" actId="26606"/>
          <ac:spMkLst>
            <pc:docMk/>
            <pc:sldMk cId="1564387586" sldId="264"/>
            <ac:spMk id="20" creationId="{82095FCE-EF05-4443-B97A-85DEE3A5CA17}"/>
          </ac:spMkLst>
        </pc:spChg>
        <pc:spChg chg="add del">
          <ac:chgData name="Heida, Jildert" userId="cffc8a52-286b-4c42-b816-cc6608b39f05" providerId="ADAL" clId="{F9B4AA47-B204-4239-AACF-161DE322F148}" dt="2023-01-25T16:24:13.195" v="173" actId="26606"/>
          <ac:spMkLst>
            <pc:docMk/>
            <pc:sldMk cId="1564387586" sldId="264"/>
            <ac:spMk id="22" creationId="{CA00AE6B-AA30-4CF8-BA6F-339B780AD76C}"/>
          </ac:spMkLst>
        </pc:spChg>
        <pc:spChg chg="add del">
          <ac:chgData name="Heida, Jildert" userId="cffc8a52-286b-4c42-b816-cc6608b39f05" providerId="ADAL" clId="{F9B4AA47-B204-4239-AACF-161DE322F148}" dt="2023-01-25T16:24:15.006" v="175" actId="26606"/>
          <ac:spMkLst>
            <pc:docMk/>
            <pc:sldMk cId="1564387586" sldId="264"/>
            <ac:spMk id="24" creationId="{D2B783EE-0239-4717-BBEA-8C9EAC61C824}"/>
          </ac:spMkLst>
        </pc:spChg>
        <pc:spChg chg="add del">
          <ac:chgData name="Heida, Jildert" userId="cffc8a52-286b-4c42-b816-cc6608b39f05" providerId="ADAL" clId="{F9B4AA47-B204-4239-AACF-161DE322F148}" dt="2023-01-25T16:24:15.006" v="175" actId="26606"/>
          <ac:spMkLst>
            <pc:docMk/>
            <pc:sldMk cId="1564387586" sldId="264"/>
            <ac:spMk id="25" creationId="{A7B99495-F43F-4D80-A44F-2CB4764EB90B}"/>
          </ac:spMkLst>
        </pc:spChg>
        <pc:spChg chg="add del">
          <ac:chgData name="Heida, Jildert" userId="cffc8a52-286b-4c42-b816-cc6608b39f05" providerId="ADAL" clId="{F9B4AA47-B204-4239-AACF-161DE322F148}" dt="2023-01-25T16:24:15.006" v="175" actId="26606"/>
          <ac:spMkLst>
            <pc:docMk/>
            <pc:sldMk cId="1564387586" sldId="264"/>
            <ac:spMk id="26" creationId="{70BEB1E7-2F88-40BC-B73D-42E5B6F80BFC}"/>
          </ac:spMkLst>
        </pc:spChg>
        <pc:spChg chg="add del">
          <ac:chgData name="Heida, Jildert" userId="cffc8a52-286b-4c42-b816-cc6608b39f05" providerId="ADAL" clId="{F9B4AA47-B204-4239-AACF-161DE322F148}" dt="2023-01-25T16:24:25.033" v="181" actId="26606"/>
          <ac:spMkLst>
            <pc:docMk/>
            <pc:sldMk cId="1564387586" sldId="264"/>
            <ac:spMk id="28" creationId="{394842B0-684D-44CC-B4BC-D13331CFD290}"/>
          </ac:spMkLst>
        </pc:spChg>
        <pc:spChg chg="add del">
          <ac:chgData name="Heida, Jildert" userId="cffc8a52-286b-4c42-b816-cc6608b39f05" providerId="ADAL" clId="{F9B4AA47-B204-4239-AACF-161DE322F148}" dt="2023-01-25T16:24:25.033" v="181" actId="26606"/>
          <ac:spMkLst>
            <pc:docMk/>
            <pc:sldMk cId="1564387586" sldId="264"/>
            <ac:spMk id="29" creationId="{4C2A3DC3-F495-4B99-9FF3-3FB30D63235E}"/>
          </ac:spMkLst>
        </pc:spChg>
        <pc:spChg chg="add del">
          <ac:chgData name="Heida, Jildert" userId="cffc8a52-286b-4c42-b816-cc6608b39f05" providerId="ADAL" clId="{F9B4AA47-B204-4239-AACF-161DE322F148}" dt="2023-01-25T16:29:50.894" v="191" actId="26606"/>
          <ac:spMkLst>
            <pc:docMk/>
            <pc:sldMk cId="1564387586" sldId="264"/>
            <ac:spMk id="1031" creationId="{AD96FDFD-4E42-4A06-B8B5-768A1DB9C2A9}"/>
          </ac:spMkLst>
        </pc:spChg>
        <pc:picChg chg="add del mod ord">
          <ac:chgData name="Heida, Jildert" userId="cffc8a52-286b-4c42-b816-cc6608b39f05" providerId="ADAL" clId="{F9B4AA47-B204-4239-AACF-161DE322F148}" dt="2023-01-25T17:54:36.125" v="2059" actId="21"/>
          <ac:picMkLst>
            <pc:docMk/>
            <pc:sldMk cId="1564387586" sldId="264"/>
            <ac:picMk id="5" creationId="{700EFB3C-09BE-5739-0AB4-F0B0620694EA}"/>
          </ac:picMkLst>
        </pc:picChg>
        <pc:picChg chg="add del mod">
          <ac:chgData name="Heida, Jildert" userId="cffc8a52-286b-4c42-b816-cc6608b39f05" providerId="ADAL" clId="{F9B4AA47-B204-4239-AACF-161DE322F148}" dt="2023-01-26T06:27:40.890" v="2183" actId="21"/>
          <ac:picMkLst>
            <pc:docMk/>
            <pc:sldMk cId="1564387586" sldId="264"/>
            <ac:picMk id="5" creationId="{708AA720-882C-B505-8187-2522BA13BF52}"/>
          </ac:picMkLst>
        </pc:picChg>
        <pc:picChg chg="add del mod">
          <ac:chgData name="Heida, Jildert" userId="cffc8a52-286b-4c42-b816-cc6608b39f05" providerId="ADAL" clId="{F9B4AA47-B204-4239-AACF-161DE322F148}" dt="2023-01-25T16:23:47.183" v="170" actId="21"/>
          <ac:picMkLst>
            <pc:docMk/>
            <pc:sldMk cId="1564387586" sldId="264"/>
            <ac:picMk id="6" creationId="{1B601B08-9CD4-0021-6447-7C50AFD53D52}"/>
          </ac:picMkLst>
        </pc:picChg>
        <pc:picChg chg="del">
          <ac:chgData name="Heida, Jildert" userId="cffc8a52-286b-4c42-b816-cc6608b39f05" providerId="ADAL" clId="{F9B4AA47-B204-4239-AACF-161DE322F148}" dt="2023-01-26T06:27:06.324" v="2179" actId="21"/>
          <ac:picMkLst>
            <pc:docMk/>
            <pc:sldMk cId="1564387586" sldId="264"/>
            <ac:picMk id="6" creationId="{A2DF856F-E1D7-E342-BF51-E23C5A0BA69E}"/>
          </ac:picMkLst>
        </pc:picChg>
        <pc:picChg chg="add del mod">
          <ac:chgData name="Heida, Jildert" userId="cffc8a52-286b-4c42-b816-cc6608b39f05" providerId="ADAL" clId="{F9B4AA47-B204-4239-AACF-161DE322F148}" dt="2023-01-26T06:27:36.689" v="2182" actId="21"/>
          <ac:picMkLst>
            <pc:docMk/>
            <pc:sldMk cId="1564387586" sldId="264"/>
            <ac:picMk id="7" creationId="{39B5C019-A60F-BF5B-A419-BFB9B4146083}"/>
          </ac:picMkLst>
        </pc:picChg>
        <pc:picChg chg="add del mod ord">
          <ac:chgData name="Heida, Jildert" userId="cffc8a52-286b-4c42-b816-cc6608b39f05" providerId="ADAL" clId="{F9B4AA47-B204-4239-AACF-161DE322F148}" dt="2023-01-25T17:54:36.125" v="2059" actId="21"/>
          <ac:picMkLst>
            <pc:docMk/>
            <pc:sldMk cId="1564387586" sldId="264"/>
            <ac:picMk id="7" creationId="{F268EA2F-2E6B-290E-D341-8DE1D615A777}"/>
          </ac:picMkLst>
        </pc:picChg>
        <pc:picChg chg="add del mod">
          <ac:chgData name="Heida, Jildert" userId="cffc8a52-286b-4c42-b816-cc6608b39f05" providerId="ADAL" clId="{F9B4AA47-B204-4239-AACF-161DE322F148}" dt="2023-01-25T18:09:24.484" v="2126" actId="21"/>
          <ac:picMkLst>
            <pc:docMk/>
            <pc:sldMk cId="1564387586" sldId="264"/>
            <ac:picMk id="8" creationId="{4436FD5C-7312-690E-D6DA-EE5F3AF813BE}"/>
          </ac:picMkLst>
        </pc:picChg>
        <pc:picChg chg="add mod">
          <ac:chgData name="Heida, Jildert" userId="cffc8a52-286b-4c42-b816-cc6608b39f05" providerId="ADAL" clId="{F9B4AA47-B204-4239-AACF-161DE322F148}" dt="2023-01-26T06:27:33.118" v="2181"/>
          <ac:picMkLst>
            <pc:docMk/>
            <pc:sldMk cId="1564387586" sldId="264"/>
            <ac:picMk id="8" creationId="{855D884F-7A12-FFAA-57DE-E4D650B00E4C}"/>
          </ac:picMkLst>
        </pc:picChg>
        <pc:picChg chg="del">
          <ac:chgData name="Heida, Jildert" userId="cffc8a52-286b-4c42-b816-cc6608b39f05" providerId="ADAL" clId="{F9B4AA47-B204-4239-AACF-161DE322F148}" dt="2023-01-26T06:27:10.174" v="2180" actId="21"/>
          <ac:picMkLst>
            <pc:docMk/>
            <pc:sldMk cId="1564387586" sldId="264"/>
            <ac:picMk id="9" creationId="{458CFDFF-A6A5-D1F8-C2B1-C5ABB0D411B4}"/>
          </ac:picMkLst>
        </pc:picChg>
        <pc:picChg chg="add mod">
          <ac:chgData name="Heida, Jildert" userId="cffc8a52-286b-4c42-b816-cc6608b39f05" providerId="ADAL" clId="{F9B4AA47-B204-4239-AACF-161DE322F148}" dt="2023-01-26T06:27:33.118" v="2181"/>
          <ac:picMkLst>
            <pc:docMk/>
            <pc:sldMk cId="1564387586" sldId="264"/>
            <ac:picMk id="10" creationId="{8EBA7FFE-F834-7FB2-9163-346DCAE031EF}"/>
          </ac:picMkLst>
        </pc:picChg>
        <pc:picChg chg="add mod">
          <ac:chgData name="Heida, Jildert" userId="cffc8a52-286b-4c42-b816-cc6608b39f05" providerId="ADAL" clId="{F9B4AA47-B204-4239-AACF-161DE322F148}" dt="2023-01-25T18:27:01.984" v="2152" actId="1076"/>
          <ac:picMkLst>
            <pc:docMk/>
            <pc:sldMk cId="1564387586" sldId="264"/>
            <ac:picMk id="17" creationId="{C37E131B-E9C0-2D07-1B9D-C025DDD7CD28}"/>
          </ac:picMkLst>
        </pc:picChg>
        <pc:picChg chg="add mod">
          <ac:chgData name="Heida, Jildert" userId="cffc8a52-286b-4c42-b816-cc6608b39f05" providerId="ADAL" clId="{F9B4AA47-B204-4239-AACF-161DE322F148}" dt="2023-01-25T18:26:50.580" v="2149" actId="14100"/>
          <ac:picMkLst>
            <pc:docMk/>
            <pc:sldMk cId="1564387586" sldId="264"/>
            <ac:picMk id="19" creationId="{13123874-9656-F5FE-62B0-8381F61CC70A}"/>
          </ac:picMkLst>
        </pc:picChg>
        <pc:picChg chg="add mod">
          <ac:chgData name="Heida, Jildert" userId="cffc8a52-286b-4c42-b816-cc6608b39f05" providerId="ADAL" clId="{F9B4AA47-B204-4239-AACF-161DE322F148}" dt="2023-01-25T18:10:13.715" v="2142" actId="14100"/>
          <ac:picMkLst>
            <pc:docMk/>
            <pc:sldMk cId="1564387586" sldId="264"/>
            <ac:picMk id="1026" creationId="{B4AA05B8-5D53-95BF-9FCD-FFE04D2573E3}"/>
          </ac:picMkLst>
        </pc:picChg>
      </pc:sldChg>
      <pc:sldChg chg="addSp delSp modSp">
        <pc:chgData name="Heida, Jildert" userId="cffc8a52-286b-4c42-b816-cc6608b39f05" providerId="ADAL" clId="{F9B4AA47-B204-4239-AACF-161DE322F148}" dt="2023-01-26T06:28:42.077" v="2191"/>
        <pc:sldMkLst>
          <pc:docMk/>
          <pc:sldMk cId="4087707466" sldId="265"/>
        </pc:sldMkLst>
        <pc:picChg chg="add del mod">
          <ac:chgData name="Heida, Jildert" userId="cffc8a52-286b-4c42-b816-cc6608b39f05" providerId="ADAL" clId="{F9B4AA47-B204-4239-AACF-161DE322F148}" dt="2023-01-26T06:28:42.077" v="2191"/>
          <ac:picMkLst>
            <pc:docMk/>
            <pc:sldMk cId="4087707466" sldId="265"/>
            <ac:picMk id="7" creationId="{02CC2887-210F-D451-5D0E-6B5189119AD1}"/>
          </ac:picMkLst>
        </pc:picChg>
      </pc:sldChg>
      <pc:sldChg chg="addSp delSp modSp mod">
        <pc:chgData name="Heida, Jildert" userId="cffc8a52-286b-4c42-b816-cc6608b39f05" providerId="ADAL" clId="{F9B4AA47-B204-4239-AACF-161DE322F148}" dt="2023-01-26T06:29:32.196" v="2214" actId="1076"/>
        <pc:sldMkLst>
          <pc:docMk/>
          <pc:sldMk cId="3666329033" sldId="267"/>
        </pc:sldMkLst>
        <pc:spChg chg="mod">
          <ac:chgData name="Heida, Jildert" userId="cffc8a52-286b-4c42-b816-cc6608b39f05" providerId="ADAL" clId="{F9B4AA47-B204-4239-AACF-161DE322F148}" dt="2023-01-26T06:23:26.390" v="2166" actId="20577"/>
          <ac:spMkLst>
            <pc:docMk/>
            <pc:sldMk cId="3666329033" sldId="267"/>
            <ac:spMk id="2" creationId="{11823CB4-4A6D-937D-9438-73CEFD2C9502}"/>
          </ac:spMkLst>
        </pc:spChg>
        <pc:picChg chg="add del mod">
          <ac:chgData name="Heida, Jildert" userId="cffc8a52-286b-4c42-b816-cc6608b39f05" providerId="ADAL" clId="{F9B4AA47-B204-4239-AACF-161DE322F148}" dt="2023-01-26T06:29:01.318" v="2202" actId="21"/>
          <ac:picMkLst>
            <pc:docMk/>
            <pc:sldMk cId="3666329033" sldId="267"/>
            <ac:picMk id="3" creationId="{57C27B86-B24B-EBE2-FB2E-C48FA8426625}"/>
          </ac:picMkLst>
        </pc:picChg>
        <pc:picChg chg="add del mod">
          <ac:chgData name="Heida, Jildert" userId="cffc8a52-286b-4c42-b816-cc6608b39f05" providerId="ADAL" clId="{F9B4AA47-B204-4239-AACF-161DE322F148}" dt="2023-01-26T06:29:20.003" v="2208" actId="21"/>
          <ac:picMkLst>
            <pc:docMk/>
            <pc:sldMk cId="3666329033" sldId="267"/>
            <ac:picMk id="5" creationId="{5F87FA08-C422-2FF7-F4A5-1BDAD9B7DE8A}"/>
          </ac:picMkLst>
        </pc:picChg>
        <pc:picChg chg="mod">
          <ac:chgData name="Heida, Jildert" userId="cffc8a52-286b-4c42-b816-cc6608b39f05" providerId="ADAL" clId="{F9B4AA47-B204-4239-AACF-161DE322F148}" dt="2023-01-26T06:27:58.943" v="2184" actId="1076"/>
          <ac:picMkLst>
            <pc:docMk/>
            <pc:sldMk cId="3666329033" sldId="267"/>
            <ac:picMk id="6" creationId="{36358ACA-E7D4-689B-82B3-827719BBB58E}"/>
          </ac:picMkLst>
        </pc:picChg>
        <pc:picChg chg="add mod">
          <ac:chgData name="Heida, Jildert" userId="cffc8a52-286b-4c42-b816-cc6608b39f05" providerId="ADAL" clId="{F9B4AA47-B204-4239-AACF-161DE322F148}" dt="2023-01-26T06:28:58.551" v="2201"/>
          <ac:picMkLst>
            <pc:docMk/>
            <pc:sldMk cId="3666329033" sldId="267"/>
            <ac:picMk id="7" creationId="{26FC1982-73CE-0FAE-17B0-54D5B0639AC3}"/>
          </ac:picMkLst>
        </pc:picChg>
        <pc:picChg chg="mod">
          <ac:chgData name="Heida, Jildert" userId="cffc8a52-286b-4c42-b816-cc6608b39f05" providerId="ADAL" clId="{F9B4AA47-B204-4239-AACF-161DE322F148}" dt="2023-01-26T06:28:01.833" v="2185" actId="1076"/>
          <ac:picMkLst>
            <pc:docMk/>
            <pc:sldMk cId="3666329033" sldId="267"/>
            <ac:picMk id="8" creationId="{0091B50E-7A74-BDB5-EDFB-E222C0E70BCB}"/>
          </ac:picMkLst>
        </pc:picChg>
        <pc:picChg chg="add del mod">
          <ac:chgData name="Heida, Jildert" userId="cffc8a52-286b-4c42-b816-cc6608b39f05" providerId="ADAL" clId="{F9B4AA47-B204-4239-AACF-161DE322F148}" dt="2023-01-26T06:29:06.303" v="2204"/>
          <ac:picMkLst>
            <pc:docMk/>
            <pc:sldMk cId="3666329033" sldId="267"/>
            <ac:picMk id="9" creationId="{7EBD8AC5-9602-85E5-20C6-58E700D86B73}"/>
          </ac:picMkLst>
        </pc:picChg>
        <pc:picChg chg="add del mod">
          <ac:chgData name="Heida, Jildert" userId="cffc8a52-286b-4c42-b816-cc6608b39f05" providerId="ADAL" clId="{F9B4AA47-B204-4239-AACF-161DE322F148}" dt="2023-01-26T06:29:32.196" v="2214" actId="1076"/>
          <ac:picMkLst>
            <pc:docMk/>
            <pc:sldMk cId="3666329033" sldId="267"/>
            <ac:picMk id="10" creationId="{3482B296-AF57-ECB7-5D32-696582B67F69}"/>
          </ac:picMkLst>
        </pc:picChg>
        <pc:picChg chg="add del mod">
          <ac:chgData name="Heida, Jildert" userId="cffc8a52-286b-4c42-b816-cc6608b39f05" providerId="ADAL" clId="{F9B4AA47-B204-4239-AACF-161DE322F148}" dt="2023-01-26T06:29:16.193" v="2207" actId="21"/>
          <ac:picMkLst>
            <pc:docMk/>
            <pc:sldMk cId="3666329033" sldId="267"/>
            <ac:picMk id="11" creationId="{90AFC5B2-3C9D-1E69-51F6-220ECE5567BB}"/>
          </ac:picMkLst>
        </pc:picChg>
      </pc:sldChg>
    </pc:docChg>
  </pc:docChgLst>
  <pc:docChgLst>
    <pc:chgData name="Kuiper, Michiel" userId="2d7000b0-2899-4ae6-ab1b-8bdfc9cc569e" providerId="ADAL" clId="{B46AD0F7-72D8-439E-869A-3D3C6814BFD6}"/>
    <pc:docChg chg="undo custSel addSld delSld modSld sldOrd">
      <pc:chgData name="Kuiper, Michiel" userId="2d7000b0-2899-4ae6-ab1b-8bdfc9cc569e" providerId="ADAL" clId="{B46AD0F7-72D8-439E-869A-3D3C6814BFD6}" dt="2023-01-25T18:42:01.487" v="726" actId="20577"/>
      <pc:docMkLst>
        <pc:docMk/>
      </pc:docMkLst>
      <pc:sldChg chg="addSp delSp modSp mod setBg">
        <pc:chgData name="Kuiper, Michiel" userId="2d7000b0-2899-4ae6-ab1b-8bdfc9cc569e" providerId="ADAL" clId="{B46AD0F7-72D8-439E-869A-3D3C6814BFD6}" dt="2023-01-25T16:32:05.646" v="447" actId="1076"/>
        <pc:sldMkLst>
          <pc:docMk/>
          <pc:sldMk cId="3351439039" sldId="256"/>
        </pc:sldMkLst>
        <pc:spChg chg="mod">
          <ac:chgData name="Kuiper, Michiel" userId="2d7000b0-2899-4ae6-ab1b-8bdfc9cc569e" providerId="ADAL" clId="{B46AD0F7-72D8-439E-869A-3D3C6814BFD6}" dt="2023-01-25T16:27:03.964" v="438" actId="14100"/>
          <ac:spMkLst>
            <pc:docMk/>
            <pc:sldMk cId="3351439039" sldId="256"/>
            <ac:spMk id="2" creationId="{00000000-0000-0000-0000-000000000000}"/>
          </ac:spMkLst>
        </pc:spChg>
        <pc:spChg chg="mod">
          <ac:chgData name="Kuiper, Michiel" userId="2d7000b0-2899-4ae6-ab1b-8bdfc9cc569e" providerId="ADAL" clId="{B46AD0F7-72D8-439E-869A-3D3C6814BFD6}" dt="2023-01-25T16:27:07.426" v="439" actId="1076"/>
          <ac:spMkLst>
            <pc:docMk/>
            <pc:sldMk cId="3351439039" sldId="256"/>
            <ac:spMk id="3" creationId="{00000000-0000-0000-0000-000000000000}"/>
          </ac:spMkLst>
        </pc:spChg>
        <pc:spChg chg="mod ord">
          <ac:chgData name="Kuiper, Michiel" userId="2d7000b0-2899-4ae6-ab1b-8bdfc9cc569e" providerId="ADAL" clId="{B46AD0F7-72D8-439E-869A-3D3C6814BFD6}" dt="2023-01-25T16:26:56.644" v="437"/>
          <ac:spMkLst>
            <pc:docMk/>
            <pc:sldMk cId="3351439039" sldId="256"/>
            <ac:spMk id="5" creationId="{8BB770D9-C4BD-C64D-10BD-9303BB6CE5B0}"/>
          </ac:spMkLst>
        </pc:spChg>
        <pc:spChg chg="add">
          <ac:chgData name="Kuiper, Michiel" userId="2d7000b0-2899-4ae6-ab1b-8bdfc9cc569e" providerId="ADAL" clId="{B46AD0F7-72D8-439E-869A-3D3C6814BFD6}" dt="2023-01-25T15:41:23.094" v="2" actId="26606"/>
          <ac:spMkLst>
            <pc:docMk/>
            <pc:sldMk cId="3351439039" sldId="256"/>
            <ac:spMk id="6" creationId="{362D44EE-C852-4460-B8B5-C4F2BC20510C}"/>
          </ac:spMkLst>
        </pc:spChg>
        <pc:spChg chg="add">
          <ac:chgData name="Kuiper, Michiel" userId="2d7000b0-2899-4ae6-ab1b-8bdfc9cc569e" providerId="ADAL" clId="{B46AD0F7-72D8-439E-869A-3D3C6814BFD6}" dt="2023-01-25T15:41:23.094" v="2" actId="26606"/>
          <ac:spMkLst>
            <pc:docMk/>
            <pc:sldMk cId="3351439039" sldId="256"/>
            <ac:spMk id="7" creationId="{658970D8-8D1D-4B5C-894B-E871CC86543D}"/>
          </ac:spMkLst>
        </pc:spChg>
        <pc:spChg chg="add">
          <ac:chgData name="Kuiper, Michiel" userId="2d7000b0-2899-4ae6-ab1b-8bdfc9cc569e" providerId="ADAL" clId="{B46AD0F7-72D8-439E-869A-3D3C6814BFD6}" dt="2023-01-25T15:41:23.094" v="2" actId="26606"/>
          <ac:spMkLst>
            <pc:docMk/>
            <pc:sldMk cId="3351439039" sldId="256"/>
            <ac:spMk id="8" creationId="{F227E5B6-9132-43CA-B503-37A18562ADF2}"/>
          </ac:spMkLst>
        </pc:spChg>
        <pc:spChg chg="add">
          <ac:chgData name="Kuiper, Michiel" userId="2d7000b0-2899-4ae6-ab1b-8bdfc9cc569e" providerId="ADAL" clId="{B46AD0F7-72D8-439E-869A-3D3C6814BFD6}" dt="2023-01-25T15:41:23.094" v="2" actId="26606"/>
          <ac:spMkLst>
            <pc:docMk/>
            <pc:sldMk cId="3351439039" sldId="256"/>
            <ac:spMk id="10" creationId="{03C2051E-A88D-48E5-BACF-AAED17892722}"/>
          </ac:spMkLst>
        </pc:spChg>
        <pc:spChg chg="add">
          <ac:chgData name="Kuiper, Michiel" userId="2d7000b0-2899-4ae6-ab1b-8bdfc9cc569e" providerId="ADAL" clId="{B46AD0F7-72D8-439E-869A-3D3C6814BFD6}" dt="2023-01-25T15:41:23.094" v="2" actId="26606"/>
          <ac:spMkLst>
            <pc:docMk/>
            <pc:sldMk cId="3351439039" sldId="256"/>
            <ac:spMk id="17" creationId="{7821A508-2985-4905-874A-527429BAABFA}"/>
          </ac:spMkLst>
        </pc:spChg>
        <pc:spChg chg="add">
          <ac:chgData name="Kuiper, Michiel" userId="2d7000b0-2899-4ae6-ab1b-8bdfc9cc569e" providerId="ADAL" clId="{B46AD0F7-72D8-439E-869A-3D3C6814BFD6}" dt="2023-01-25T15:41:23.094" v="2" actId="26606"/>
          <ac:spMkLst>
            <pc:docMk/>
            <pc:sldMk cId="3351439039" sldId="256"/>
            <ac:spMk id="19" creationId="{D2929CB1-0E3C-4B2D-ADC5-0154FB33BA44}"/>
          </ac:spMkLst>
        </pc:spChg>
        <pc:spChg chg="add">
          <ac:chgData name="Kuiper, Michiel" userId="2d7000b0-2899-4ae6-ab1b-8bdfc9cc569e" providerId="ADAL" clId="{B46AD0F7-72D8-439E-869A-3D3C6814BFD6}" dt="2023-01-25T15:41:23.094" v="2" actId="26606"/>
          <ac:spMkLst>
            <pc:docMk/>
            <pc:sldMk cId="3351439039" sldId="256"/>
            <ac:spMk id="21" creationId="{5F2F0C84-BE8C-4DC2-A6D3-30349A801D5C}"/>
          </ac:spMkLst>
        </pc:spChg>
        <pc:spChg chg="add del">
          <ac:chgData name="Kuiper, Michiel" userId="2d7000b0-2899-4ae6-ab1b-8bdfc9cc569e" providerId="ADAL" clId="{B46AD0F7-72D8-439E-869A-3D3C6814BFD6}" dt="2023-01-25T16:26:56.644" v="437"/>
          <ac:spMkLst>
            <pc:docMk/>
            <pc:sldMk cId="3351439039" sldId="256"/>
            <ac:spMk id="1031" creationId="{D4CAD83B-256D-4EF1-9680-89F533045B2E}"/>
          </ac:spMkLst>
        </pc:spChg>
        <pc:spChg chg="add del">
          <ac:chgData name="Kuiper, Michiel" userId="2d7000b0-2899-4ae6-ab1b-8bdfc9cc569e" providerId="ADAL" clId="{B46AD0F7-72D8-439E-869A-3D3C6814BFD6}" dt="2023-01-25T16:26:56.644" v="437"/>
          <ac:spMkLst>
            <pc:docMk/>
            <pc:sldMk cId="3351439039" sldId="256"/>
            <ac:spMk id="1037" creationId="{59EAD2C6-89D0-435B-9B8C-E3240DEABD6D}"/>
          </ac:spMkLst>
        </pc:spChg>
        <pc:spChg chg="add del">
          <ac:chgData name="Kuiper, Michiel" userId="2d7000b0-2899-4ae6-ab1b-8bdfc9cc569e" providerId="ADAL" clId="{B46AD0F7-72D8-439E-869A-3D3C6814BFD6}" dt="2023-01-25T16:26:51.856" v="435"/>
          <ac:spMkLst>
            <pc:docMk/>
            <pc:sldMk cId="3351439039" sldId="256"/>
            <ac:spMk id="1044" creationId="{472B52B5-CAED-474E-9C54-17CFA21A6152}"/>
          </ac:spMkLst>
        </pc:spChg>
        <pc:spChg chg="add del">
          <ac:chgData name="Kuiper, Michiel" userId="2d7000b0-2899-4ae6-ab1b-8bdfc9cc569e" providerId="ADAL" clId="{B46AD0F7-72D8-439E-869A-3D3C6814BFD6}" dt="2023-01-25T16:26:50.152" v="433"/>
          <ac:spMkLst>
            <pc:docMk/>
            <pc:sldMk cId="3351439039" sldId="256"/>
            <ac:spMk id="1050" creationId="{D4CAD83B-256D-4EF1-9680-89F533045B2E}"/>
          </ac:spMkLst>
        </pc:spChg>
        <pc:spChg chg="add del">
          <ac:chgData name="Kuiper, Michiel" userId="2d7000b0-2899-4ae6-ab1b-8bdfc9cc569e" providerId="ADAL" clId="{B46AD0F7-72D8-439E-869A-3D3C6814BFD6}" dt="2023-01-25T16:26:50.152" v="433"/>
          <ac:spMkLst>
            <pc:docMk/>
            <pc:sldMk cId="3351439039" sldId="256"/>
            <ac:spMk id="1054" creationId="{59EAD2C6-89D0-435B-9B8C-E3240DEABD6D}"/>
          </ac:spMkLst>
        </pc:spChg>
        <pc:spChg chg="add del">
          <ac:chgData name="Kuiper, Michiel" userId="2d7000b0-2899-4ae6-ab1b-8bdfc9cc569e" providerId="ADAL" clId="{B46AD0F7-72D8-439E-869A-3D3C6814BFD6}" dt="2023-01-25T16:26:49" v="431"/>
          <ac:spMkLst>
            <pc:docMk/>
            <pc:sldMk cId="3351439039" sldId="256"/>
            <ac:spMk id="1056" creationId="{1ED8053C-AF28-403A-90F2-67A100EDECE4}"/>
          </ac:spMkLst>
        </pc:spChg>
        <pc:spChg chg="add del">
          <ac:chgData name="Kuiper, Michiel" userId="2d7000b0-2899-4ae6-ab1b-8bdfc9cc569e" providerId="ADAL" clId="{B46AD0F7-72D8-439E-869A-3D3C6814BFD6}" dt="2023-01-25T16:26:49" v="431"/>
          <ac:spMkLst>
            <pc:docMk/>
            <pc:sldMk cId="3351439039" sldId="256"/>
            <ac:spMk id="1057" creationId="{10BCDCE7-03A4-438B-9B4A-0F5E37C4C1AF}"/>
          </ac:spMkLst>
        </pc:spChg>
        <pc:spChg chg="add del">
          <ac:chgData name="Kuiper, Michiel" userId="2d7000b0-2899-4ae6-ab1b-8bdfc9cc569e" providerId="ADAL" clId="{B46AD0F7-72D8-439E-869A-3D3C6814BFD6}" dt="2023-01-25T16:26:47.889" v="429"/>
          <ac:spMkLst>
            <pc:docMk/>
            <pc:sldMk cId="3351439039" sldId="256"/>
            <ac:spMk id="1059" creationId="{D4CAD83B-256D-4EF1-9680-89F533045B2E}"/>
          </ac:spMkLst>
        </pc:spChg>
        <pc:spChg chg="add del">
          <ac:chgData name="Kuiper, Michiel" userId="2d7000b0-2899-4ae6-ab1b-8bdfc9cc569e" providerId="ADAL" clId="{B46AD0F7-72D8-439E-869A-3D3C6814BFD6}" dt="2023-01-25T16:26:47.889" v="429"/>
          <ac:spMkLst>
            <pc:docMk/>
            <pc:sldMk cId="3351439039" sldId="256"/>
            <ac:spMk id="1063" creationId="{59EAD2C6-89D0-435B-9B8C-E3240DEABD6D}"/>
          </ac:spMkLst>
        </pc:spChg>
        <pc:grpChg chg="add del">
          <ac:chgData name="Kuiper, Michiel" userId="2d7000b0-2899-4ae6-ab1b-8bdfc9cc569e" providerId="ADAL" clId="{B46AD0F7-72D8-439E-869A-3D3C6814BFD6}" dt="2023-01-25T16:26:56.644" v="437"/>
          <ac:grpSpMkLst>
            <pc:docMk/>
            <pc:sldMk cId="3351439039" sldId="256"/>
            <ac:grpSpMk id="1033" creationId="{E4C9C60D-9D77-45E7-A7AA-45806B23E716}"/>
          </ac:grpSpMkLst>
        </pc:grpChg>
        <pc:grpChg chg="add del">
          <ac:chgData name="Kuiper, Michiel" userId="2d7000b0-2899-4ae6-ab1b-8bdfc9cc569e" providerId="ADAL" clId="{B46AD0F7-72D8-439E-869A-3D3C6814BFD6}" dt="2023-01-25T16:26:51.856" v="435"/>
          <ac:grpSpMkLst>
            <pc:docMk/>
            <pc:sldMk cId="3351439039" sldId="256"/>
            <ac:grpSpMk id="1039" creationId="{B8DE9038-209B-495C-9722-BBC6BA189090}"/>
          </ac:grpSpMkLst>
        </pc:grpChg>
        <pc:grpChg chg="add del">
          <ac:chgData name="Kuiper, Michiel" userId="2d7000b0-2899-4ae6-ab1b-8bdfc9cc569e" providerId="ADAL" clId="{B46AD0F7-72D8-439E-869A-3D3C6814BFD6}" dt="2023-01-25T16:26:51.856" v="435"/>
          <ac:grpSpMkLst>
            <pc:docMk/>
            <pc:sldMk cId="3351439039" sldId="256"/>
            <ac:grpSpMk id="1045" creationId="{8283797C-C2D3-4D1E-BAE3-FAC0DBD27293}"/>
          </ac:grpSpMkLst>
        </pc:grpChg>
        <pc:grpChg chg="add del">
          <ac:chgData name="Kuiper, Michiel" userId="2d7000b0-2899-4ae6-ab1b-8bdfc9cc569e" providerId="ADAL" clId="{B46AD0F7-72D8-439E-869A-3D3C6814BFD6}" dt="2023-01-25T16:26:50.152" v="433"/>
          <ac:grpSpMkLst>
            <pc:docMk/>
            <pc:sldMk cId="3351439039" sldId="256"/>
            <ac:grpSpMk id="1051" creationId="{E4C9C60D-9D77-45E7-A7AA-45806B23E716}"/>
          </ac:grpSpMkLst>
        </pc:grpChg>
        <pc:grpChg chg="add del">
          <ac:chgData name="Kuiper, Michiel" userId="2d7000b0-2899-4ae6-ab1b-8bdfc9cc569e" providerId="ADAL" clId="{B46AD0F7-72D8-439E-869A-3D3C6814BFD6}" dt="2023-01-25T16:26:47.889" v="429"/>
          <ac:grpSpMkLst>
            <pc:docMk/>
            <pc:sldMk cId="3351439039" sldId="256"/>
            <ac:grpSpMk id="1060" creationId="{E4C9C60D-9D77-45E7-A7AA-45806B23E716}"/>
          </ac:grpSpMkLst>
        </pc:grpChg>
        <pc:picChg chg="add mod ord">
          <ac:chgData name="Kuiper, Michiel" userId="2d7000b0-2899-4ae6-ab1b-8bdfc9cc569e" providerId="ADAL" clId="{B46AD0F7-72D8-439E-869A-3D3C6814BFD6}" dt="2023-01-25T16:26:56.644" v="437"/>
          <ac:picMkLst>
            <pc:docMk/>
            <pc:sldMk cId="3351439039" sldId="256"/>
            <ac:picMk id="4" creationId="{24E2583D-1194-8404-9BDF-8D6157EA6BE1}"/>
          </ac:picMkLst>
        </pc:picChg>
        <pc:picChg chg="add mod">
          <ac:chgData name="Kuiper, Michiel" userId="2d7000b0-2899-4ae6-ab1b-8bdfc9cc569e" providerId="ADAL" clId="{B46AD0F7-72D8-439E-869A-3D3C6814BFD6}" dt="2023-01-25T16:32:05.646" v="447" actId="1076"/>
          <ac:picMkLst>
            <pc:docMk/>
            <pc:sldMk cId="3351439039" sldId="256"/>
            <ac:picMk id="9" creationId="{A5E70051-DE05-C909-1985-AD442A6475CF}"/>
          </ac:picMkLst>
        </pc:picChg>
        <pc:picChg chg="add mod ord">
          <ac:chgData name="Kuiper, Michiel" userId="2d7000b0-2899-4ae6-ab1b-8bdfc9cc569e" providerId="ADAL" clId="{B46AD0F7-72D8-439E-869A-3D3C6814BFD6}" dt="2023-01-25T16:27:12.777" v="440" actId="1076"/>
          <ac:picMkLst>
            <pc:docMk/>
            <pc:sldMk cId="3351439039" sldId="256"/>
            <ac:picMk id="1026" creationId="{04D48FC8-1B5D-C0C4-BBC2-EB8A55484BA1}"/>
          </ac:picMkLst>
        </pc:picChg>
      </pc:sldChg>
      <pc:sldChg chg="modSp new mod ord">
        <pc:chgData name="Kuiper, Michiel" userId="2d7000b0-2899-4ae6-ab1b-8bdfc9cc569e" providerId="ADAL" clId="{B46AD0F7-72D8-439E-869A-3D3C6814BFD6}" dt="2023-01-25T16:19:57.691" v="341"/>
        <pc:sldMkLst>
          <pc:docMk/>
          <pc:sldMk cId="689336998" sldId="257"/>
        </pc:sldMkLst>
        <pc:spChg chg="mod">
          <ac:chgData name="Kuiper, Michiel" userId="2d7000b0-2899-4ae6-ab1b-8bdfc9cc569e" providerId="ADAL" clId="{B46AD0F7-72D8-439E-869A-3D3C6814BFD6}" dt="2023-01-25T15:41:38.662" v="9" actId="20577"/>
          <ac:spMkLst>
            <pc:docMk/>
            <pc:sldMk cId="689336998" sldId="257"/>
            <ac:spMk id="2" creationId="{FC98B4C3-D71E-9E52-3DD5-761FF86631B9}"/>
          </ac:spMkLst>
        </pc:spChg>
        <pc:spChg chg="mod">
          <ac:chgData name="Kuiper, Michiel" userId="2d7000b0-2899-4ae6-ab1b-8bdfc9cc569e" providerId="ADAL" clId="{B46AD0F7-72D8-439E-869A-3D3C6814BFD6}" dt="2023-01-25T15:42:35.064" v="44" actId="790"/>
          <ac:spMkLst>
            <pc:docMk/>
            <pc:sldMk cId="689336998" sldId="257"/>
            <ac:spMk id="3" creationId="{DBC050D3-9812-01D1-2FC0-E3D1B42D78F7}"/>
          </ac:spMkLst>
        </pc:spChg>
      </pc:sldChg>
      <pc:sldChg chg="modSp new mod">
        <pc:chgData name="Kuiper, Michiel" userId="2d7000b0-2899-4ae6-ab1b-8bdfc9cc569e" providerId="ADAL" clId="{B46AD0F7-72D8-439E-869A-3D3C6814BFD6}" dt="2023-01-25T16:09:48.745" v="246"/>
        <pc:sldMkLst>
          <pc:docMk/>
          <pc:sldMk cId="862481551" sldId="258"/>
        </pc:sldMkLst>
        <pc:spChg chg="mod">
          <ac:chgData name="Kuiper, Michiel" userId="2d7000b0-2899-4ae6-ab1b-8bdfc9cc569e" providerId="ADAL" clId="{B46AD0F7-72D8-439E-869A-3D3C6814BFD6}" dt="2023-01-25T15:42:51.919" v="56" actId="20577"/>
          <ac:spMkLst>
            <pc:docMk/>
            <pc:sldMk cId="862481551" sldId="258"/>
            <ac:spMk id="2" creationId="{1D0774AA-FD4A-64F5-8A1C-5610765CCF70}"/>
          </ac:spMkLst>
        </pc:spChg>
        <pc:spChg chg="mod">
          <ac:chgData name="Kuiper, Michiel" userId="2d7000b0-2899-4ae6-ab1b-8bdfc9cc569e" providerId="ADAL" clId="{B46AD0F7-72D8-439E-869A-3D3C6814BFD6}" dt="2023-01-25T16:09:48.745" v="246"/>
          <ac:spMkLst>
            <pc:docMk/>
            <pc:sldMk cId="862481551" sldId="258"/>
            <ac:spMk id="3" creationId="{585D876D-1F1E-DFDE-68CA-5CE6C7E83CCA}"/>
          </ac:spMkLst>
        </pc:spChg>
      </pc:sldChg>
      <pc:sldChg chg="addSp delSp modSp new del mod setBg setClrOvrMap">
        <pc:chgData name="Kuiper, Michiel" userId="2d7000b0-2899-4ae6-ab1b-8bdfc9cc569e" providerId="ADAL" clId="{B46AD0F7-72D8-439E-869A-3D3C6814BFD6}" dt="2023-01-25T18:08:06.348" v="599" actId="2696"/>
        <pc:sldMkLst>
          <pc:docMk/>
          <pc:sldMk cId="2478701214" sldId="259"/>
        </pc:sldMkLst>
        <pc:spChg chg="mod ord">
          <ac:chgData name="Kuiper, Michiel" userId="2d7000b0-2899-4ae6-ab1b-8bdfc9cc569e" providerId="ADAL" clId="{B46AD0F7-72D8-439E-869A-3D3C6814BFD6}" dt="2023-01-25T16:21:34.472" v="412" actId="1076"/>
          <ac:spMkLst>
            <pc:docMk/>
            <pc:sldMk cId="2478701214" sldId="259"/>
            <ac:spMk id="2" creationId="{A39C1BDF-2424-2194-433B-BA8C723346DD}"/>
          </ac:spMkLst>
        </pc:spChg>
        <pc:spChg chg="del">
          <ac:chgData name="Kuiper, Michiel" userId="2d7000b0-2899-4ae6-ab1b-8bdfc9cc569e" providerId="ADAL" clId="{B46AD0F7-72D8-439E-869A-3D3C6814BFD6}" dt="2023-01-25T15:43:43.502" v="111"/>
          <ac:spMkLst>
            <pc:docMk/>
            <pc:sldMk cId="2478701214" sldId="259"/>
            <ac:spMk id="3" creationId="{F0220F6E-B951-9641-2011-9925147BF61F}"/>
          </ac:spMkLst>
        </pc:spChg>
        <pc:spChg chg="mod">
          <ac:chgData name="Kuiper, Michiel" userId="2d7000b0-2899-4ae6-ab1b-8bdfc9cc569e" providerId="ADAL" clId="{B46AD0F7-72D8-439E-869A-3D3C6814BFD6}" dt="2023-01-25T16:21:26.717" v="411" actId="26606"/>
          <ac:spMkLst>
            <pc:docMk/>
            <pc:sldMk cId="2478701214" sldId="259"/>
            <ac:spMk id="5" creationId="{136B1E17-2AB2-CEBB-516E-709C4502F02A}"/>
          </ac:spMkLst>
        </pc:spChg>
        <pc:spChg chg="add mod">
          <ac:chgData name="Kuiper, Michiel" userId="2d7000b0-2899-4ae6-ab1b-8bdfc9cc569e" providerId="ADAL" clId="{B46AD0F7-72D8-439E-869A-3D3C6814BFD6}" dt="2023-01-25T18:08:03.152" v="598" actId="21"/>
          <ac:spMkLst>
            <pc:docMk/>
            <pc:sldMk cId="2478701214" sldId="259"/>
            <ac:spMk id="7" creationId="{78227024-9EDD-9827-5F78-16C76CB70320}"/>
          </ac:spMkLst>
        </pc:spChg>
        <pc:spChg chg="add del">
          <ac:chgData name="Kuiper, Michiel" userId="2d7000b0-2899-4ae6-ab1b-8bdfc9cc569e" providerId="ADAL" clId="{B46AD0F7-72D8-439E-869A-3D3C6814BFD6}" dt="2023-01-25T15:44:16.415" v="118" actId="26606"/>
          <ac:spMkLst>
            <pc:docMk/>
            <pc:sldMk cId="2478701214" sldId="259"/>
            <ac:spMk id="9" creationId="{37C89E4B-3C9F-44B9-8B86-D9E3D112D8EC}"/>
          </ac:spMkLst>
        </pc:spChg>
        <pc:spChg chg="add">
          <ac:chgData name="Kuiper, Michiel" userId="2d7000b0-2899-4ae6-ab1b-8bdfc9cc569e" providerId="ADAL" clId="{B46AD0F7-72D8-439E-869A-3D3C6814BFD6}" dt="2023-01-25T16:21:26.717" v="411" actId="26606"/>
          <ac:spMkLst>
            <pc:docMk/>
            <pc:sldMk cId="2478701214" sldId="259"/>
            <ac:spMk id="10" creationId="{71B2258F-86CA-4D4D-8270-BC05FCDEBFB3}"/>
          </ac:spMkLst>
        </pc:spChg>
        <pc:spChg chg="add">
          <ac:chgData name="Kuiper, Michiel" userId="2d7000b0-2899-4ae6-ab1b-8bdfc9cc569e" providerId="ADAL" clId="{B46AD0F7-72D8-439E-869A-3D3C6814BFD6}" dt="2023-01-25T15:44:16.415" v="118" actId="26606"/>
          <ac:spMkLst>
            <pc:docMk/>
            <pc:sldMk cId="2478701214" sldId="259"/>
            <ac:spMk id="18" creationId="{A4AC5506-6312-4701-8D3C-40187889A947}"/>
          </ac:spMkLst>
        </pc:spChg>
        <pc:picChg chg="add del mod ord">
          <ac:chgData name="Kuiper, Michiel" userId="2d7000b0-2899-4ae6-ab1b-8bdfc9cc569e" providerId="ADAL" clId="{B46AD0F7-72D8-439E-869A-3D3C6814BFD6}" dt="2023-01-25T18:08:03.152" v="598" actId="21"/>
          <ac:picMkLst>
            <pc:docMk/>
            <pc:sldMk cId="2478701214" sldId="259"/>
            <ac:picMk id="4" creationId="{123B6CC2-A5CE-C362-D37E-DA5A0E69A7A0}"/>
          </ac:picMkLst>
        </pc:picChg>
        <pc:cxnChg chg="add del">
          <ac:chgData name="Kuiper, Michiel" userId="2d7000b0-2899-4ae6-ab1b-8bdfc9cc569e" providerId="ADAL" clId="{B46AD0F7-72D8-439E-869A-3D3C6814BFD6}" dt="2023-01-25T15:44:16.415" v="118" actId="26606"/>
          <ac:cxnSpMkLst>
            <pc:docMk/>
            <pc:sldMk cId="2478701214" sldId="259"/>
            <ac:cxnSpMk id="11" creationId="{AA2EAA10-076F-46BD-8F0F-B9A2FB77A85C}"/>
          </ac:cxnSpMkLst>
        </pc:cxnChg>
        <pc:cxnChg chg="add del">
          <ac:chgData name="Kuiper, Michiel" userId="2d7000b0-2899-4ae6-ab1b-8bdfc9cc569e" providerId="ADAL" clId="{B46AD0F7-72D8-439E-869A-3D3C6814BFD6}" dt="2023-01-25T15:44:16.415" v="118" actId="26606"/>
          <ac:cxnSpMkLst>
            <pc:docMk/>
            <pc:sldMk cId="2478701214" sldId="259"/>
            <ac:cxnSpMk id="13" creationId="{D891E407-403B-4764-86C9-33A56D3BCAA3}"/>
          </ac:cxnSpMkLst>
        </pc:cxnChg>
      </pc:sldChg>
      <pc:sldChg chg="addSp delSp modSp new mod">
        <pc:chgData name="Kuiper, Michiel" userId="2d7000b0-2899-4ae6-ab1b-8bdfc9cc569e" providerId="ADAL" clId="{B46AD0F7-72D8-439E-869A-3D3C6814BFD6}" dt="2023-01-25T18:31:39.573" v="684" actId="1076"/>
        <pc:sldMkLst>
          <pc:docMk/>
          <pc:sldMk cId="905293609" sldId="260"/>
        </pc:sldMkLst>
        <pc:spChg chg="mod">
          <ac:chgData name="Kuiper, Michiel" userId="2d7000b0-2899-4ae6-ab1b-8bdfc9cc569e" providerId="ADAL" clId="{B46AD0F7-72D8-439E-869A-3D3C6814BFD6}" dt="2023-01-25T18:21:43.373" v="662" actId="20577"/>
          <ac:spMkLst>
            <pc:docMk/>
            <pc:sldMk cId="905293609" sldId="260"/>
            <ac:spMk id="2" creationId="{69B058A1-A478-4365-F411-7F1EB345B43B}"/>
          </ac:spMkLst>
        </pc:spChg>
        <pc:spChg chg="mod">
          <ac:chgData name="Kuiper, Michiel" userId="2d7000b0-2899-4ae6-ab1b-8bdfc9cc569e" providerId="ADAL" clId="{B46AD0F7-72D8-439E-869A-3D3C6814BFD6}" dt="2023-01-25T18:31:18.229" v="675" actId="1076"/>
          <ac:spMkLst>
            <pc:docMk/>
            <pc:sldMk cId="905293609" sldId="260"/>
            <ac:spMk id="3" creationId="{69B396D5-C5FE-BD97-0D23-C92B5B2E8A5E}"/>
          </ac:spMkLst>
        </pc:spChg>
        <pc:picChg chg="add del mod">
          <ac:chgData name="Kuiper, Michiel" userId="2d7000b0-2899-4ae6-ab1b-8bdfc9cc569e" providerId="ADAL" clId="{B46AD0F7-72D8-439E-869A-3D3C6814BFD6}" dt="2023-01-25T18:30:56.876" v="668"/>
          <ac:picMkLst>
            <pc:docMk/>
            <pc:sldMk cId="905293609" sldId="260"/>
            <ac:picMk id="2050" creationId="{234BED84-8CDA-AC9A-B243-5D5B1010F390}"/>
          </ac:picMkLst>
        </pc:picChg>
        <pc:picChg chg="add del mod">
          <ac:chgData name="Kuiper, Michiel" userId="2d7000b0-2899-4ae6-ab1b-8bdfc9cc569e" providerId="ADAL" clId="{B46AD0F7-72D8-439E-869A-3D3C6814BFD6}" dt="2023-01-25T18:31:19.135" v="676"/>
          <ac:picMkLst>
            <pc:docMk/>
            <pc:sldMk cId="905293609" sldId="260"/>
            <ac:picMk id="2052" creationId="{6A4A93F2-EC69-7FC1-AD07-74F7C5AEC2EF}"/>
          </ac:picMkLst>
        </pc:picChg>
        <pc:picChg chg="add mod">
          <ac:chgData name="Kuiper, Michiel" userId="2d7000b0-2899-4ae6-ab1b-8bdfc9cc569e" providerId="ADAL" clId="{B46AD0F7-72D8-439E-869A-3D3C6814BFD6}" dt="2023-01-25T18:31:39.573" v="684" actId="1076"/>
          <ac:picMkLst>
            <pc:docMk/>
            <pc:sldMk cId="905293609" sldId="260"/>
            <ac:picMk id="2054" creationId="{4BAE22FB-FAEC-2F13-8A38-BEE0FA0655C5}"/>
          </ac:picMkLst>
        </pc:picChg>
      </pc:sldChg>
      <pc:sldChg chg="new">
        <pc:chgData name="Kuiper, Michiel" userId="2d7000b0-2899-4ae6-ab1b-8bdfc9cc569e" providerId="ADAL" clId="{B46AD0F7-72D8-439E-869A-3D3C6814BFD6}" dt="2023-01-25T15:41:56.754" v="42" actId="680"/>
        <pc:sldMkLst>
          <pc:docMk/>
          <pc:sldMk cId="1313928843" sldId="261"/>
        </pc:sldMkLst>
      </pc:sldChg>
      <pc:sldChg chg="modSp new mod modNotesTx">
        <pc:chgData name="Kuiper, Michiel" userId="2d7000b0-2899-4ae6-ab1b-8bdfc9cc569e" providerId="ADAL" clId="{B46AD0F7-72D8-439E-869A-3D3C6814BFD6}" dt="2023-01-25T18:41:48.313" v="694" actId="20577"/>
        <pc:sldMkLst>
          <pc:docMk/>
          <pc:sldMk cId="3061919901" sldId="262"/>
        </pc:sldMkLst>
        <pc:spChg chg="mod">
          <ac:chgData name="Kuiper, Michiel" userId="2d7000b0-2899-4ae6-ab1b-8bdfc9cc569e" providerId="ADAL" clId="{B46AD0F7-72D8-439E-869A-3D3C6814BFD6}" dt="2023-01-25T18:01:07.024" v="593" actId="790"/>
          <ac:spMkLst>
            <pc:docMk/>
            <pc:sldMk cId="3061919901" sldId="262"/>
            <ac:spMk id="3" creationId="{DCCFF7A1-2632-5B39-E864-FF834FBED8DC}"/>
          </ac:spMkLst>
        </pc:spChg>
      </pc:sldChg>
      <pc:sldChg chg="modSp new mod">
        <pc:chgData name="Kuiper, Michiel" userId="2d7000b0-2899-4ae6-ab1b-8bdfc9cc569e" providerId="ADAL" clId="{B46AD0F7-72D8-439E-869A-3D3C6814BFD6}" dt="2023-01-25T16:50:29.709" v="541" actId="790"/>
        <pc:sldMkLst>
          <pc:docMk/>
          <pc:sldMk cId="3302320700" sldId="263"/>
        </pc:sldMkLst>
        <pc:spChg chg="mod">
          <ac:chgData name="Kuiper, Michiel" userId="2d7000b0-2899-4ae6-ab1b-8bdfc9cc569e" providerId="ADAL" clId="{B46AD0F7-72D8-439E-869A-3D3C6814BFD6}" dt="2023-01-25T16:16:22.571" v="337" actId="20577"/>
          <ac:spMkLst>
            <pc:docMk/>
            <pc:sldMk cId="3302320700" sldId="263"/>
            <ac:spMk id="2" creationId="{99ED0493-AB44-2F99-7764-088CCDDBEF17}"/>
          </ac:spMkLst>
        </pc:spChg>
        <pc:spChg chg="mod">
          <ac:chgData name="Kuiper, Michiel" userId="2d7000b0-2899-4ae6-ab1b-8bdfc9cc569e" providerId="ADAL" clId="{B46AD0F7-72D8-439E-869A-3D3C6814BFD6}" dt="2023-01-25T16:50:29.709" v="541" actId="790"/>
          <ac:spMkLst>
            <pc:docMk/>
            <pc:sldMk cId="3302320700" sldId="263"/>
            <ac:spMk id="3" creationId="{C8AF9C7D-E776-D4E5-3447-4F6C8076A60F}"/>
          </ac:spMkLst>
        </pc:spChg>
      </pc:sldChg>
      <pc:sldChg chg="modSp new mod">
        <pc:chgData name="Kuiper, Michiel" userId="2d7000b0-2899-4ae6-ab1b-8bdfc9cc569e" providerId="ADAL" clId="{B46AD0F7-72D8-439E-869A-3D3C6814BFD6}" dt="2023-01-25T16:22:22.166" v="414"/>
        <pc:sldMkLst>
          <pc:docMk/>
          <pc:sldMk cId="4087707466" sldId="265"/>
        </pc:sldMkLst>
        <pc:spChg chg="mod">
          <ac:chgData name="Kuiper, Michiel" userId="2d7000b0-2899-4ae6-ab1b-8bdfc9cc569e" providerId="ADAL" clId="{B46AD0F7-72D8-439E-869A-3D3C6814BFD6}" dt="2023-01-25T16:22:22.166" v="414"/>
          <ac:spMkLst>
            <pc:docMk/>
            <pc:sldMk cId="4087707466" sldId="265"/>
            <ac:spMk id="3" creationId="{F4074C48-FFF9-691C-64B0-93D3AB3C29D3}"/>
          </ac:spMkLst>
        </pc:spChg>
      </pc:sldChg>
      <pc:sldChg chg="addSp delSp modSp new mod ord setBg modNotesTx">
        <pc:chgData name="Kuiper, Michiel" userId="2d7000b0-2899-4ae6-ab1b-8bdfc9cc569e" providerId="ADAL" clId="{B46AD0F7-72D8-439E-869A-3D3C6814BFD6}" dt="2023-01-25T18:42:01.487" v="726" actId="20577"/>
        <pc:sldMkLst>
          <pc:docMk/>
          <pc:sldMk cId="693544097" sldId="266"/>
        </pc:sldMkLst>
        <pc:spChg chg="mod">
          <ac:chgData name="Kuiper, Michiel" userId="2d7000b0-2899-4ae6-ab1b-8bdfc9cc569e" providerId="ADAL" clId="{B46AD0F7-72D8-439E-869A-3D3C6814BFD6}" dt="2023-01-25T18:20:56.495" v="646" actId="20577"/>
          <ac:spMkLst>
            <pc:docMk/>
            <pc:sldMk cId="693544097" sldId="266"/>
            <ac:spMk id="2" creationId="{01665D66-F8A5-A07D-6B08-0BEBF60DC89E}"/>
          </ac:spMkLst>
        </pc:spChg>
        <pc:spChg chg="del">
          <ac:chgData name="Kuiper, Michiel" userId="2d7000b0-2899-4ae6-ab1b-8bdfc9cc569e" providerId="ADAL" clId="{B46AD0F7-72D8-439E-869A-3D3C6814BFD6}" dt="2023-01-25T18:08:13.889" v="603"/>
          <ac:spMkLst>
            <pc:docMk/>
            <pc:sldMk cId="693544097" sldId="266"/>
            <ac:spMk id="3" creationId="{C185A240-BEDB-19CD-EB13-BD43E1C22C9E}"/>
          </ac:spMkLst>
        </pc:spChg>
        <pc:spChg chg="mod ord">
          <ac:chgData name="Kuiper, Michiel" userId="2d7000b0-2899-4ae6-ab1b-8bdfc9cc569e" providerId="ADAL" clId="{B46AD0F7-72D8-439E-869A-3D3C6814BFD6}" dt="2023-01-25T18:08:55.458" v="618" actId="26606"/>
          <ac:spMkLst>
            <pc:docMk/>
            <pc:sldMk cId="693544097" sldId="266"/>
            <ac:spMk id="4" creationId="{9EE44D7E-D84A-BB7D-EF77-45E73FBB8187}"/>
          </ac:spMkLst>
        </pc:spChg>
        <pc:spChg chg="add del mod">
          <ac:chgData name="Kuiper, Michiel" userId="2d7000b0-2899-4ae6-ab1b-8bdfc9cc569e" providerId="ADAL" clId="{B46AD0F7-72D8-439E-869A-3D3C6814BFD6}" dt="2023-01-25T18:08:48.109" v="615"/>
          <ac:spMkLst>
            <pc:docMk/>
            <pc:sldMk cId="693544097" sldId="266"/>
            <ac:spMk id="7" creationId="{C181C332-AC7C-67BE-3B5B-F8FD6879E938}"/>
          </ac:spMkLst>
        </pc:spChg>
        <pc:picChg chg="add del mod">
          <ac:chgData name="Kuiper, Michiel" userId="2d7000b0-2899-4ae6-ab1b-8bdfc9cc569e" providerId="ADAL" clId="{B46AD0F7-72D8-439E-869A-3D3C6814BFD6}" dt="2023-01-25T18:08:38.603" v="614" actId="21"/>
          <ac:picMkLst>
            <pc:docMk/>
            <pc:sldMk cId="693544097" sldId="266"/>
            <ac:picMk id="5" creationId="{A59734F9-CCC8-1CBD-1288-736661A02835}"/>
          </ac:picMkLst>
        </pc:picChg>
        <pc:picChg chg="add mod">
          <ac:chgData name="Kuiper, Michiel" userId="2d7000b0-2899-4ae6-ab1b-8bdfc9cc569e" providerId="ADAL" clId="{B46AD0F7-72D8-439E-869A-3D3C6814BFD6}" dt="2023-01-25T18:09:10.975" v="623" actId="1076"/>
          <ac:picMkLst>
            <pc:docMk/>
            <pc:sldMk cId="693544097" sldId="266"/>
            <ac:picMk id="8" creationId="{64BD0B9D-D529-8782-7B7D-B8B044D906B5}"/>
          </ac:picMkLst>
        </pc:picChg>
      </pc:sldChg>
    </pc:docChg>
  </pc:docChgLst>
  <pc:docChgLst>
    <pc:chgData name="Kuiper, Michiel" userId="S::michiel.kuiper@hvhl.nl::2d7000b0-2899-4ae6-ab1b-8bdfc9cc569e" providerId="AD" clId="Web-{55130207-D258-D99A-D5CB-F053B9FBBBAD}"/>
    <pc:docChg chg="modSld sldOrd">
      <pc:chgData name="Kuiper, Michiel" userId="S::michiel.kuiper@hvhl.nl::2d7000b0-2899-4ae6-ab1b-8bdfc9cc569e" providerId="AD" clId="Web-{55130207-D258-D99A-D5CB-F053B9FBBBAD}" dt="2023-01-25T15:47:20.547" v="10"/>
      <pc:docMkLst>
        <pc:docMk/>
      </pc:docMkLst>
      <pc:sldChg chg="ord">
        <pc:chgData name="Kuiper, Michiel" userId="S::michiel.kuiper@hvhl.nl::2d7000b0-2899-4ae6-ab1b-8bdfc9cc569e" providerId="AD" clId="Web-{55130207-D258-D99A-D5CB-F053B9FBBBAD}" dt="2023-01-25T15:47:20.547" v="10"/>
        <pc:sldMkLst>
          <pc:docMk/>
          <pc:sldMk cId="905293609" sldId="260"/>
        </pc:sldMkLst>
      </pc:sldChg>
      <pc:sldChg chg="modSp">
        <pc:chgData name="Kuiper, Michiel" userId="S::michiel.kuiper@hvhl.nl::2d7000b0-2899-4ae6-ab1b-8bdfc9cc569e" providerId="AD" clId="Web-{55130207-D258-D99A-D5CB-F053B9FBBBAD}" dt="2023-01-25T15:46:24.371" v="8" actId="20577"/>
        <pc:sldMkLst>
          <pc:docMk/>
          <pc:sldMk cId="1313928843" sldId="261"/>
        </pc:sldMkLst>
        <pc:spChg chg="mod">
          <ac:chgData name="Kuiper, Michiel" userId="S::michiel.kuiper@hvhl.nl::2d7000b0-2899-4ae6-ab1b-8bdfc9cc569e" providerId="AD" clId="Web-{55130207-D258-D99A-D5CB-F053B9FBBBAD}" dt="2023-01-25T15:46:24.371" v="8" actId="20577"/>
          <ac:spMkLst>
            <pc:docMk/>
            <pc:sldMk cId="1313928843" sldId="261"/>
            <ac:spMk id="2" creationId="{2C7A50A2-AF1F-8AAC-A613-5AC14B6BEDCB}"/>
          </ac:spMkLst>
        </pc:spChg>
      </pc:sldChg>
    </pc:docChg>
  </pc:docChgLst>
  <pc:docChgLst>
    <pc:chgData name="Bleeker, Hessel" userId="b85eb3ec-ba42-4538-92fa-1c12bca3c98a" providerId="ADAL" clId="{139D4F30-8A6A-46D4-B600-08411693CC8D}"/>
    <pc:docChg chg="undo custSel addSld modSld">
      <pc:chgData name="Bleeker, Hessel" userId="b85eb3ec-ba42-4538-92fa-1c12bca3c98a" providerId="ADAL" clId="{139D4F30-8A6A-46D4-B600-08411693CC8D}" dt="2023-01-25T18:41:55.388" v="365" actId="1076"/>
      <pc:docMkLst>
        <pc:docMk/>
      </pc:docMkLst>
      <pc:sldChg chg="modSp mod">
        <pc:chgData name="Bleeker, Hessel" userId="b85eb3ec-ba42-4538-92fa-1c12bca3c98a" providerId="ADAL" clId="{139D4F30-8A6A-46D4-B600-08411693CC8D}" dt="2023-01-25T15:46:45.667" v="206" actId="20577"/>
        <pc:sldMkLst>
          <pc:docMk/>
          <pc:sldMk cId="3351439039" sldId="256"/>
        </pc:sldMkLst>
        <pc:spChg chg="mod">
          <ac:chgData name="Bleeker, Hessel" userId="b85eb3ec-ba42-4538-92fa-1c12bca3c98a" providerId="ADAL" clId="{139D4F30-8A6A-46D4-B600-08411693CC8D}" dt="2023-01-25T15:46:45.667" v="206" actId="20577"/>
          <ac:spMkLst>
            <pc:docMk/>
            <pc:sldMk cId="3351439039" sldId="256"/>
            <ac:spMk id="3" creationId="{00000000-0000-0000-0000-000000000000}"/>
          </ac:spMkLst>
        </pc:spChg>
      </pc:sldChg>
      <pc:sldChg chg="addSp modSp">
        <pc:chgData name="Bleeker, Hessel" userId="b85eb3ec-ba42-4538-92fa-1c12bca3c98a" providerId="ADAL" clId="{139D4F30-8A6A-46D4-B600-08411693CC8D}" dt="2023-01-25T18:26:35.067" v="260"/>
        <pc:sldMkLst>
          <pc:docMk/>
          <pc:sldMk cId="689336998" sldId="257"/>
        </pc:sldMkLst>
        <pc:picChg chg="add mod">
          <ac:chgData name="Bleeker, Hessel" userId="b85eb3ec-ba42-4538-92fa-1c12bca3c98a" providerId="ADAL" clId="{139D4F30-8A6A-46D4-B600-08411693CC8D}" dt="2023-01-25T18:26:35.067" v="260"/>
          <ac:picMkLst>
            <pc:docMk/>
            <pc:sldMk cId="689336998" sldId="257"/>
            <ac:picMk id="6" creationId="{762B6AF6-AB2E-EF0B-F3E0-8E1DD36029EB}"/>
          </ac:picMkLst>
        </pc:picChg>
        <pc:picChg chg="add mod">
          <ac:chgData name="Bleeker, Hessel" userId="b85eb3ec-ba42-4538-92fa-1c12bca3c98a" providerId="ADAL" clId="{139D4F30-8A6A-46D4-B600-08411693CC8D}" dt="2023-01-25T18:26:35.067" v="260"/>
          <ac:picMkLst>
            <pc:docMk/>
            <pc:sldMk cId="689336998" sldId="257"/>
            <ac:picMk id="7" creationId="{9959EBC6-4292-03AF-5533-BB888F2A5728}"/>
          </ac:picMkLst>
        </pc:picChg>
      </pc:sldChg>
      <pc:sldChg chg="addSp modSp">
        <pc:chgData name="Bleeker, Hessel" userId="b85eb3ec-ba42-4538-92fa-1c12bca3c98a" providerId="ADAL" clId="{139D4F30-8A6A-46D4-B600-08411693CC8D}" dt="2023-01-25T18:26:47.115" v="266" actId="1076"/>
        <pc:sldMkLst>
          <pc:docMk/>
          <pc:sldMk cId="862481551" sldId="258"/>
        </pc:sldMkLst>
        <pc:picChg chg="add mod">
          <ac:chgData name="Bleeker, Hessel" userId="b85eb3ec-ba42-4538-92fa-1c12bca3c98a" providerId="ADAL" clId="{139D4F30-8A6A-46D4-B600-08411693CC8D}" dt="2023-01-25T18:26:47.115" v="266" actId="1076"/>
          <ac:picMkLst>
            <pc:docMk/>
            <pc:sldMk cId="862481551" sldId="258"/>
            <ac:picMk id="9" creationId="{D76224D2-F86B-FEF1-90C1-4675A44B8203}"/>
          </ac:picMkLst>
        </pc:picChg>
        <pc:picChg chg="add mod">
          <ac:chgData name="Bleeker, Hessel" userId="b85eb3ec-ba42-4538-92fa-1c12bca3c98a" providerId="ADAL" clId="{139D4F30-8A6A-46D4-B600-08411693CC8D}" dt="2023-01-25T18:26:47.115" v="266" actId="1076"/>
          <ac:picMkLst>
            <pc:docMk/>
            <pc:sldMk cId="862481551" sldId="258"/>
            <ac:picMk id="10" creationId="{0122F50B-16CA-08AF-B29A-F455348AF294}"/>
          </ac:picMkLst>
        </pc:picChg>
      </pc:sldChg>
      <pc:sldChg chg="addSp modSp mod">
        <pc:chgData name="Bleeker, Hessel" userId="b85eb3ec-ba42-4538-92fa-1c12bca3c98a" providerId="ADAL" clId="{139D4F30-8A6A-46D4-B600-08411693CC8D}" dt="2023-01-25T18:27:16.918" v="277" actId="1076"/>
        <pc:sldMkLst>
          <pc:docMk/>
          <pc:sldMk cId="905293609" sldId="260"/>
        </pc:sldMkLst>
        <pc:picChg chg="add mod">
          <ac:chgData name="Bleeker, Hessel" userId="b85eb3ec-ba42-4538-92fa-1c12bca3c98a" providerId="ADAL" clId="{139D4F30-8A6A-46D4-B600-08411693CC8D}" dt="2023-01-25T18:27:14.970" v="276" actId="1076"/>
          <ac:picMkLst>
            <pc:docMk/>
            <pc:sldMk cId="905293609" sldId="260"/>
            <ac:picMk id="5" creationId="{C6DDD9F2-8F27-8490-3113-E0F2C8BDF668}"/>
          </ac:picMkLst>
        </pc:picChg>
        <pc:picChg chg="add mod">
          <ac:chgData name="Bleeker, Hessel" userId="b85eb3ec-ba42-4538-92fa-1c12bca3c98a" providerId="ADAL" clId="{139D4F30-8A6A-46D4-B600-08411693CC8D}" dt="2023-01-25T18:27:16.918" v="277" actId="1076"/>
          <ac:picMkLst>
            <pc:docMk/>
            <pc:sldMk cId="905293609" sldId="260"/>
            <ac:picMk id="6" creationId="{EF30181A-D603-BC0F-95D4-2DE172AA9095}"/>
          </ac:picMkLst>
        </pc:picChg>
      </pc:sldChg>
      <pc:sldChg chg="addSp modSp mod">
        <pc:chgData name="Bleeker, Hessel" userId="b85eb3ec-ba42-4538-92fa-1c12bca3c98a" providerId="ADAL" clId="{139D4F30-8A6A-46D4-B600-08411693CC8D}" dt="2023-01-25T18:33:23.672" v="288" actId="1076"/>
        <pc:sldMkLst>
          <pc:docMk/>
          <pc:sldMk cId="1313928843" sldId="261"/>
        </pc:sldMkLst>
        <pc:picChg chg="add mod">
          <ac:chgData name="Bleeker, Hessel" userId="b85eb3ec-ba42-4538-92fa-1c12bca3c98a" providerId="ADAL" clId="{139D4F30-8A6A-46D4-B600-08411693CC8D}" dt="2023-01-25T18:33:22.023" v="287" actId="1076"/>
          <ac:picMkLst>
            <pc:docMk/>
            <pc:sldMk cId="1313928843" sldId="261"/>
            <ac:picMk id="6" creationId="{BD2578D8-CEC4-3D8A-2B09-5BFA5E29A587}"/>
          </ac:picMkLst>
        </pc:picChg>
        <pc:picChg chg="add mod">
          <ac:chgData name="Bleeker, Hessel" userId="b85eb3ec-ba42-4538-92fa-1c12bca3c98a" providerId="ADAL" clId="{139D4F30-8A6A-46D4-B600-08411693CC8D}" dt="2023-01-25T18:33:23.672" v="288" actId="1076"/>
          <ac:picMkLst>
            <pc:docMk/>
            <pc:sldMk cId="1313928843" sldId="261"/>
            <ac:picMk id="7" creationId="{3305AD70-687C-73E6-6AE2-97002B86A960}"/>
          </ac:picMkLst>
        </pc:picChg>
      </pc:sldChg>
      <pc:sldChg chg="addSp delSp modSp mod setBg">
        <pc:chgData name="Bleeker, Hessel" userId="b85eb3ec-ba42-4538-92fa-1c12bca3c98a" providerId="ADAL" clId="{139D4F30-8A6A-46D4-B600-08411693CC8D}" dt="2023-01-25T18:38:28.429" v="302" actId="1076"/>
        <pc:sldMkLst>
          <pc:docMk/>
          <pc:sldMk cId="3061919901" sldId="262"/>
        </pc:sldMkLst>
        <pc:spChg chg="mod">
          <ac:chgData name="Bleeker, Hessel" userId="b85eb3ec-ba42-4538-92fa-1c12bca3c98a" providerId="ADAL" clId="{139D4F30-8A6A-46D4-B600-08411693CC8D}" dt="2023-01-25T18:20:55.684" v="249" actId="26606"/>
          <ac:spMkLst>
            <pc:docMk/>
            <pc:sldMk cId="3061919901" sldId="262"/>
            <ac:spMk id="2" creationId="{7C79B3A8-7EBB-59F7-05FE-2063F2EB0D64}"/>
          </ac:spMkLst>
        </pc:spChg>
        <pc:spChg chg="mod">
          <ac:chgData name="Bleeker, Hessel" userId="b85eb3ec-ba42-4538-92fa-1c12bca3c98a" providerId="ADAL" clId="{139D4F30-8A6A-46D4-B600-08411693CC8D}" dt="2023-01-25T18:20:55.684" v="249" actId="26606"/>
          <ac:spMkLst>
            <pc:docMk/>
            <pc:sldMk cId="3061919901" sldId="262"/>
            <ac:spMk id="3" creationId="{DCCFF7A1-2632-5B39-E864-FF834FBED8DC}"/>
          </ac:spMkLst>
        </pc:spChg>
        <pc:spChg chg="mod ord">
          <ac:chgData name="Bleeker, Hessel" userId="b85eb3ec-ba42-4538-92fa-1c12bca3c98a" providerId="ADAL" clId="{139D4F30-8A6A-46D4-B600-08411693CC8D}" dt="2023-01-25T18:20:55.684" v="249" actId="26606"/>
          <ac:spMkLst>
            <pc:docMk/>
            <pc:sldMk cId="3061919901" sldId="262"/>
            <ac:spMk id="4" creationId="{4049CEC8-917D-9503-BFBD-41C4351E39F9}"/>
          </ac:spMkLst>
        </pc:spChg>
        <pc:spChg chg="add del">
          <ac:chgData name="Bleeker, Hessel" userId="b85eb3ec-ba42-4538-92fa-1c12bca3c98a" providerId="ADAL" clId="{139D4F30-8A6A-46D4-B600-08411693CC8D}" dt="2023-01-25T18:16:15.356" v="237" actId="26606"/>
          <ac:spMkLst>
            <pc:docMk/>
            <pc:sldMk cId="3061919901" sldId="262"/>
            <ac:spMk id="11" creationId="{1A95671B-3CC6-4792-9114-B74FAEA224E6}"/>
          </ac:spMkLst>
        </pc:spChg>
        <pc:spChg chg="add del">
          <ac:chgData name="Bleeker, Hessel" userId="b85eb3ec-ba42-4538-92fa-1c12bca3c98a" providerId="ADAL" clId="{139D4F30-8A6A-46D4-B600-08411693CC8D}" dt="2023-01-25T18:16:16.550" v="239" actId="26606"/>
          <ac:spMkLst>
            <pc:docMk/>
            <pc:sldMk cId="3061919901" sldId="262"/>
            <ac:spMk id="16" creationId="{2B566528-1B12-4246-9431-5C2D7D081168}"/>
          </ac:spMkLst>
        </pc:spChg>
        <pc:spChg chg="add del">
          <ac:chgData name="Bleeker, Hessel" userId="b85eb3ec-ba42-4538-92fa-1c12bca3c98a" providerId="ADAL" clId="{139D4F30-8A6A-46D4-B600-08411693CC8D}" dt="2023-01-25T18:20:55.684" v="249" actId="26606"/>
          <ac:spMkLst>
            <pc:docMk/>
            <pc:sldMk cId="3061919901" sldId="262"/>
            <ac:spMk id="21" creationId="{81AEB8A9-B768-4E30-BA55-D919E6687343}"/>
          </ac:spMkLst>
        </pc:spChg>
        <pc:grpChg chg="add del">
          <ac:chgData name="Bleeker, Hessel" userId="b85eb3ec-ba42-4538-92fa-1c12bca3c98a" providerId="ADAL" clId="{139D4F30-8A6A-46D4-B600-08411693CC8D}" dt="2023-01-25T18:16:16.550" v="239" actId="26606"/>
          <ac:grpSpMkLst>
            <pc:docMk/>
            <pc:sldMk cId="3061919901" sldId="262"/>
            <ac:grpSpMk id="13" creationId="{828A5161-06F1-46CF-8AD7-844680A59E13}"/>
          </ac:grpSpMkLst>
        </pc:grpChg>
        <pc:grpChg chg="add del">
          <ac:chgData name="Bleeker, Hessel" userId="b85eb3ec-ba42-4538-92fa-1c12bca3c98a" providerId="ADAL" clId="{139D4F30-8A6A-46D4-B600-08411693CC8D}" dt="2023-01-25T18:16:16.550" v="239" actId="26606"/>
          <ac:grpSpMkLst>
            <pc:docMk/>
            <pc:sldMk cId="3061919901" sldId="262"/>
            <ac:grpSpMk id="17" creationId="{5995D10D-E9C9-47DB-AE7E-801FEF38F5C9}"/>
          </ac:grpSpMkLst>
        </pc:grpChg>
        <pc:graphicFrameChg chg="add del mod">
          <ac:chgData name="Bleeker, Hessel" userId="b85eb3ec-ba42-4538-92fa-1c12bca3c98a" providerId="ADAL" clId="{139D4F30-8A6A-46D4-B600-08411693CC8D}" dt="2023-01-25T18:15:57.409" v="233" actId="478"/>
          <ac:graphicFrameMkLst>
            <pc:docMk/>
            <pc:sldMk cId="3061919901" sldId="262"/>
            <ac:graphicFrameMk id="5" creationId="{11DC7E5F-0C1C-B033-D64F-94D6BFE38101}"/>
          </ac:graphicFrameMkLst>
        </pc:graphicFrameChg>
        <pc:picChg chg="add del mod">
          <ac:chgData name="Bleeker, Hessel" userId="b85eb3ec-ba42-4538-92fa-1c12bca3c98a" providerId="ADAL" clId="{139D4F30-8A6A-46D4-B600-08411693CC8D}" dt="2023-01-25T18:25:02.410" v="256" actId="478"/>
          <ac:picMkLst>
            <pc:docMk/>
            <pc:sldMk cId="3061919901" sldId="262"/>
            <ac:picMk id="6" creationId="{1E23165B-103B-A5A3-5D13-3FA9E5D82056}"/>
          </ac:picMkLst>
        </pc:picChg>
        <pc:picChg chg="add del mod">
          <ac:chgData name="Bleeker, Hessel" userId="b85eb3ec-ba42-4538-92fa-1c12bca3c98a" providerId="ADAL" clId="{139D4F30-8A6A-46D4-B600-08411693CC8D}" dt="2023-01-25T18:36:06.639" v="291" actId="21"/>
          <ac:picMkLst>
            <pc:docMk/>
            <pc:sldMk cId="3061919901" sldId="262"/>
            <ac:picMk id="7" creationId="{6A7369AA-5E83-DAC1-B77B-583CEC3692EF}"/>
          </ac:picMkLst>
        </pc:picChg>
        <pc:picChg chg="add del mod">
          <ac:chgData name="Bleeker, Hessel" userId="b85eb3ec-ba42-4538-92fa-1c12bca3c98a" providerId="ADAL" clId="{139D4F30-8A6A-46D4-B600-08411693CC8D}" dt="2023-01-25T18:38:18.880" v="296" actId="21"/>
          <ac:picMkLst>
            <pc:docMk/>
            <pc:sldMk cId="3061919901" sldId="262"/>
            <ac:picMk id="8" creationId="{ED16333A-F1AF-784A-0063-8A178D240CB1}"/>
          </ac:picMkLst>
        </pc:picChg>
        <pc:picChg chg="add mod">
          <ac:chgData name="Bleeker, Hessel" userId="b85eb3ec-ba42-4538-92fa-1c12bca3c98a" providerId="ADAL" clId="{139D4F30-8A6A-46D4-B600-08411693CC8D}" dt="2023-01-25T18:27:06.285" v="273" actId="1076"/>
          <ac:picMkLst>
            <pc:docMk/>
            <pc:sldMk cId="3061919901" sldId="262"/>
            <ac:picMk id="9" creationId="{C812DA95-7110-FD1C-8910-0C3E8FE25DC6}"/>
          </ac:picMkLst>
        </pc:picChg>
        <pc:picChg chg="add mod">
          <ac:chgData name="Bleeker, Hessel" userId="b85eb3ec-ba42-4538-92fa-1c12bca3c98a" providerId="ADAL" clId="{139D4F30-8A6A-46D4-B600-08411693CC8D}" dt="2023-01-25T18:27:06.285" v="273" actId="1076"/>
          <ac:picMkLst>
            <pc:docMk/>
            <pc:sldMk cId="3061919901" sldId="262"/>
            <ac:picMk id="10" creationId="{29DE825C-08F9-E2AA-2390-8613AF960BA4}"/>
          </ac:picMkLst>
        </pc:picChg>
        <pc:picChg chg="add mod">
          <ac:chgData name="Bleeker, Hessel" userId="b85eb3ec-ba42-4538-92fa-1c12bca3c98a" providerId="ADAL" clId="{139D4F30-8A6A-46D4-B600-08411693CC8D}" dt="2023-01-25T18:38:28.429" v="302" actId="1076"/>
          <ac:picMkLst>
            <pc:docMk/>
            <pc:sldMk cId="3061919901" sldId="262"/>
            <ac:picMk id="12" creationId="{85EF3326-E5EF-DE8E-BA23-E44BF6FF6E2F}"/>
          </ac:picMkLst>
        </pc:picChg>
      </pc:sldChg>
      <pc:sldChg chg="addSp modSp">
        <pc:chgData name="Bleeker, Hessel" userId="b85eb3ec-ba42-4538-92fa-1c12bca3c98a" providerId="ADAL" clId="{139D4F30-8A6A-46D4-B600-08411693CC8D}" dt="2023-01-25T18:27:10.874" v="275" actId="1076"/>
        <pc:sldMkLst>
          <pc:docMk/>
          <pc:sldMk cId="3302320700" sldId="263"/>
        </pc:sldMkLst>
        <pc:picChg chg="add mod">
          <ac:chgData name="Bleeker, Hessel" userId="b85eb3ec-ba42-4538-92fa-1c12bca3c98a" providerId="ADAL" clId="{139D4F30-8A6A-46D4-B600-08411693CC8D}" dt="2023-01-25T18:27:10.874" v="275" actId="1076"/>
          <ac:picMkLst>
            <pc:docMk/>
            <pc:sldMk cId="3302320700" sldId="263"/>
            <ac:picMk id="5" creationId="{EBCBD9B3-A677-31C4-BA71-E591DC1CA877}"/>
          </ac:picMkLst>
        </pc:picChg>
        <pc:picChg chg="add mod">
          <ac:chgData name="Bleeker, Hessel" userId="b85eb3ec-ba42-4538-92fa-1c12bca3c98a" providerId="ADAL" clId="{139D4F30-8A6A-46D4-B600-08411693CC8D}" dt="2023-01-25T18:27:10.874" v="275" actId="1076"/>
          <ac:picMkLst>
            <pc:docMk/>
            <pc:sldMk cId="3302320700" sldId="263"/>
            <ac:picMk id="6" creationId="{4640259D-0B0A-3311-F35E-6851268114AC}"/>
          </ac:picMkLst>
        </pc:picChg>
      </pc:sldChg>
      <pc:sldChg chg="addSp delSp modSp mod">
        <pc:chgData name="Bleeker, Hessel" userId="b85eb3ec-ba42-4538-92fa-1c12bca3c98a" providerId="ADAL" clId="{139D4F30-8A6A-46D4-B600-08411693CC8D}" dt="2023-01-25T18:27:24.214" v="281" actId="1076"/>
        <pc:sldMkLst>
          <pc:docMk/>
          <pc:sldMk cId="1564387586" sldId="264"/>
        </pc:sldMkLst>
        <pc:picChg chg="add mod">
          <ac:chgData name="Bleeker, Hessel" userId="b85eb3ec-ba42-4538-92fa-1c12bca3c98a" providerId="ADAL" clId="{139D4F30-8A6A-46D4-B600-08411693CC8D}" dt="2023-01-25T18:27:24.214" v="281" actId="1076"/>
          <ac:picMkLst>
            <pc:docMk/>
            <pc:sldMk cId="1564387586" sldId="264"/>
            <ac:picMk id="6" creationId="{A2DF856F-E1D7-E342-BF51-E23C5A0BA69E}"/>
          </ac:picMkLst>
        </pc:picChg>
        <pc:picChg chg="add mod">
          <ac:chgData name="Bleeker, Hessel" userId="b85eb3ec-ba42-4538-92fa-1c12bca3c98a" providerId="ADAL" clId="{139D4F30-8A6A-46D4-B600-08411693CC8D}" dt="2023-01-25T18:27:23.397" v="280" actId="1076"/>
          <ac:picMkLst>
            <pc:docMk/>
            <pc:sldMk cId="1564387586" sldId="264"/>
            <ac:picMk id="9" creationId="{458CFDFF-A6A5-D1F8-C2B1-C5ABB0D411B4}"/>
          </ac:picMkLst>
        </pc:picChg>
        <pc:picChg chg="del">
          <ac:chgData name="Bleeker, Hessel" userId="b85eb3ec-ba42-4538-92fa-1c12bca3c98a" providerId="ADAL" clId="{139D4F30-8A6A-46D4-B600-08411693CC8D}" dt="2023-01-25T18:26:38.347" v="262" actId="478"/>
          <ac:picMkLst>
            <pc:docMk/>
            <pc:sldMk cId="1564387586" sldId="264"/>
            <ac:picMk id="1026" creationId="{B4AA05B8-5D53-95BF-9FCD-FFE04D2573E3}"/>
          </ac:picMkLst>
        </pc:picChg>
      </pc:sldChg>
      <pc:sldChg chg="addSp modSp">
        <pc:chgData name="Bleeker, Hessel" userId="b85eb3ec-ba42-4538-92fa-1c12bca3c98a" providerId="ADAL" clId="{139D4F30-8A6A-46D4-B600-08411693CC8D}" dt="2023-01-25T18:27:30.079" v="283" actId="1076"/>
        <pc:sldMkLst>
          <pc:docMk/>
          <pc:sldMk cId="4087707466" sldId="265"/>
        </pc:sldMkLst>
        <pc:picChg chg="add mod">
          <ac:chgData name="Bleeker, Hessel" userId="b85eb3ec-ba42-4538-92fa-1c12bca3c98a" providerId="ADAL" clId="{139D4F30-8A6A-46D4-B600-08411693CC8D}" dt="2023-01-25T18:27:30.079" v="283" actId="1076"/>
          <ac:picMkLst>
            <pc:docMk/>
            <pc:sldMk cId="4087707466" sldId="265"/>
            <ac:picMk id="5" creationId="{6687D603-8189-40FC-A777-1A1CBD1A0110}"/>
          </ac:picMkLst>
        </pc:picChg>
        <pc:picChg chg="add mod">
          <ac:chgData name="Bleeker, Hessel" userId="b85eb3ec-ba42-4538-92fa-1c12bca3c98a" providerId="ADAL" clId="{139D4F30-8A6A-46D4-B600-08411693CC8D}" dt="2023-01-25T18:27:30.079" v="283" actId="1076"/>
          <ac:picMkLst>
            <pc:docMk/>
            <pc:sldMk cId="4087707466" sldId="265"/>
            <ac:picMk id="6" creationId="{F2981FA2-AA2A-12F3-F65D-54550D462180}"/>
          </ac:picMkLst>
        </pc:picChg>
      </pc:sldChg>
      <pc:sldChg chg="addSp delSp modSp new mod">
        <pc:chgData name="Bleeker, Hessel" userId="b85eb3ec-ba42-4538-92fa-1c12bca3c98a" providerId="ADAL" clId="{139D4F30-8A6A-46D4-B600-08411693CC8D}" dt="2023-01-25T18:41:55.388" v="365" actId="1076"/>
        <pc:sldMkLst>
          <pc:docMk/>
          <pc:sldMk cId="3666329033" sldId="267"/>
        </pc:sldMkLst>
        <pc:spChg chg="mod">
          <ac:chgData name="Bleeker, Hessel" userId="b85eb3ec-ba42-4538-92fa-1c12bca3c98a" providerId="ADAL" clId="{139D4F30-8A6A-46D4-B600-08411693CC8D}" dt="2023-01-25T18:39:50.224" v="362" actId="20577"/>
          <ac:spMkLst>
            <pc:docMk/>
            <pc:sldMk cId="3666329033" sldId="267"/>
            <ac:spMk id="2" creationId="{11823CB4-4A6D-937D-9438-73CEFD2C9502}"/>
          </ac:spMkLst>
        </pc:spChg>
        <pc:spChg chg="add del">
          <ac:chgData name="Bleeker, Hessel" userId="b85eb3ec-ba42-4538-92fa-1c12bca3c98a" providerId="ADAL" clId="{139D4F30-8A6A-46D4-B600-08411693CC8D}" dt="2023-01-25T18:39:07.106" v="307"/>
          <ac:spMkLst>
            <pc:docMk/>
            <pc:sldMk cId="3666329033" sldId="267"/>
            <ac:spMk id="3" creationId="{8B368E46-05AC-7839-F743-4DA1061ACFE4}"/>
          </ac:spMkLst>
        </pc:spChg>
        <pc:graphicFrameChg chg="add del mod">
          <ac:chgData name="Bleeker, Hessel" userId="b85eb3ec-ba42-4538-92fa-1c12bca3c98a" providerId="ADAL" clId="{139D4F30-8A6A-46D4-B600-08411693CC8D}" dt="2023-01-25T18:39:03.583" v="306"/>
          <ac:graphicFrameMkLst>
            <pc:docMk/>
            <pc:sldMk cId="3666329033" sldId="267"/>
            <ac:graphicFrameMk id="7" creationId="{DC0061C4-E399-CE81-1DC4-3E93B01226ED}"/>
          </ac:graphicFrameMkLst>
        </pc:graphicFrameChg>
        <pc:picChg chg="add del mod">
          <ac:chgData name="Bleeker, Hessel" userId="b85eb3ec-ba42-4538-92fa-1c12bca3c98a" providerId="ADAL" clId="{139D4F30-8A6A-46D4-B600-08411693CC8D}" dt="2023-01-25T18:38:21.343" v="298" actId="21"/>
          <ac:picMkLst>
            <pc:docMk/>
            <pc:sldMk cId="3666329033" sldId="267"/>
            <ac:picMk id="5" creationId="{7FCC91AC-3B0D-6CB1-0C59-949C332D5538}"/>
          </ac:picMkLst>
        </pc:picChg>
        <pc:picChg chg="add mod">
          <ac:chgData name="Bleeker, Hessel" userId="b85eb3ec-ba42-4538-92fa-1c12bca3c98a" providerId="ADAL" clId="{139D4F30-8A6A-46D4-B600-08411693CC8D}" dt="2023-01-25T18:41:50.888" v="363" actId="14100"/>
          <ac:picMkLst>
            <pc:docMk/>
            <pc:sldMk cId="3666329033" sldId="267"/>
            <ac:picMk id="6" creationId="{36358ACA-E7D4-689B-82B3-827719BBB58E}"/>
          </ac:picMkLst>
        </pc:picChg>
        <pc:picChg chg="add mod">
          <ac:chgData name="Bleeker, Hessel" userId="b85eb3ec-ba42-4538-92fa-1c12bca3c98a" providerId="ADAL" clId="{139D4F30-8A6A-46D4-B600-08411693CC8D}" dt="2023-01-25T18:41:55.388" v="365" actId="1076"/>
          <ac:picMkLst>
            <pc:docMk/>
            <pc:sldMk cId="3666329033" sldId="267"/>
            <ac:picMk id="8" creationId="{0091B50E-7A74-BDB5-EDFB-E222C0E70BCB}"/>
          </ac:picMkLst>
        </pc:picChg>
      </pc:sldChg>
    </pc:docChg>
  </pc:docChgLst>
  <pc:docChgLst>
    <pc:chgData name="Slaghuis, Hilde" userId="S::hilde.slaghuis@hvhl.nl::c42cbc96-33e0-4c7e-835e-49326eaf7056" providerId="AD" clId="Web-{E7CA3220-8654-03C9-5F27-04BAC585D567}"/>
    <pc:docChg chg="modSld">
      <pc:chgData name="Slaghuis, Hilde" userId="S::hilde.slaghuis@hvhl.nl::c42cbc96-33e0-4c7e-835e-49326eaf7056" providerId="AD" clId="Web-{E7CA3220-8654-03C9-5F27-04BAC585D567}" dt="2023-01-25T16:19:11.115" v="25"/>
      <pc:docMkLst>
        <pc:docMk/>
      </pc:docMkLst>
      <pc:sldChg chg="addSp delSp modSp mod setBg">
        <pc:chgData name="Slaghuis, Hilde" userId="S::hilde.slaghuis@hvhl.nl::c42cbc96-33e0-4c7e-835e-49326eaf7056" providerId="AD" clId="Web-{E7CA3220-8654-03C9-5F27-04BAC585D567}" dt="2023-01-25T16:19:11.115" v="25"/>
        <pc:sldMkLst>
          <pc:docMk/>
          <pc:sldMk cId="1313928843" sldId="261"/>
        </pc:sldMkLst>
        <pc:spChg chg="mod">
          <ac:chgData name="Slaghuis, Hilde" userId="S::hilde.slaghuis@hvhl.nl::c42cbc96-33e0-4c7e-835e-49326eaf7056" providerId="AD" clId="Web-{E7CA3220-8654-03C9-5F27-04BAC585D567}" dt="2023-01-25T16:19:11.115" v="25"/>
          <ac:spMkLst>
            <pc:docMk/>
            <pc:sldMk cId="1313928843" sldId="261"/>
            <ac:spMk id="2" creationId="{2C7A50A2-AF1F-8AAC-A613-5AC14B6BEDCB}"/>
          </ac:spMkLst>
        </pc:spChg>
        <pc:spChg chg="del">
          <ac:chgData name="Slaghuis, Hilde" userId="S::hilde.slaghuis@hvhl.nl::c42cbc96-33e0-4c7e-835e-49326eaf7056" providerId="AD" clId="Web-{E7CA3220-8654-03C9-5F27-04BAC585D567}" dt="2023-01-25T16:17:25.561" v="9"/>
          <ac:spMkLst>
            <pc:docMk/>
            <pc:sldMk cId="1313928843" sldId="261"/>
            <ac:spMk id="3" creationId="{A3DDF450-4556-E239-73D7-1C0C12DB3867}"/>
          </ac:spMkLst>
        </pc:spChg>
        <pc:spChg chg="mod">
          <ac:chgData name="Slaghuis, Hilde" userId="S::hilde.slaghuis@hvhl.nl::c42cbc96-33e0-4c7e-835e-49326eaf7056" providerId="AD" clId="Web-{E7CA3220-8654-03C9-5F27-04BAC585D567}" dt="2023-01-25T16:19:11.115" v="25"/>
          <ac:spMkLst>
            <pc:docMk/>
            <pc:sldMk cId="1313928843" sldId="261"/>
            <ac:spMk id="4" creationId="{0D56C30F-5A2D-E395-1C58-7653A095E4C9}"/>
          </ac:spMkLst>
        </pc:spChg>
        <pc:spChg chg="add">
          <ac:chgData name="Slaghuis, Hilde" userId="S::hilde.slaghuis@hvhl.nl::c42cbc96-33e0-4c7e-835e-49326eaf7056" providerId="AD" clId="Web-{E7CA3220-8654-03C9-5F27-04BAC585D567}" dt="2023-01-25T16:19:11.115" v="25"/>
          <ac:spMkLst>
            <pc:docMk/>
            <pc:sldMk cId="1313928843" sldId="261"/>
            <ac:spMk id="9" creationId="{BFD14F4F-8444-56C8-948D-D33FBE8DD295}"/>
          </ac:spMkLst>
        </pc:spChg>
        <pc:spChg chg="add">
          <ac:chgData name="Slaghuis, Hilde" userId="S::hilde.slaghuis@hvhl.nl::c42cbc96-33e0-4c7e-835e-49326eaf7056" providerId="AD" clId="Web-{E7CA3220-8654-03C9-5F27-04BAC585D567}" dt="2023-01-25T16:19:11.115" v="25"/>
          <ac:spMkLst>
            <pc:docMk/>
            <pc:sldMk cId="1313928843" sldId="261"/>
            <ac:spMk id="12" creationId="{3AFE8227-C443-417B-BA91-520EB1EF4559}"/>
          </ac:spMkLst>
        </pc:spChg>
        <pc:spChg chg="add">
          <ac:chgData name="Slaghuis, Hilde" userId="S::hilde.slaghuis@hvhl.nl::c42cbc96-33e0-4c7e-835e-49326eaf7056" providerId="AD" clId="Web-{E7CA3220-8654-03C9-5F27-04BAC585D567}" dt="2023-01-25T16:19:11.115" v="25"/>
          <ac:spMkLst>
            <pc:docMk/>
            <pc:sldMk cId="1313928843" sldId="261"/>
            <ac:spMk id="14" creationId="{907741FC-B544-4A6E-B831-6789D042333D}"/>
          </ac:spMkLst>
        </pc:spChg>
        <pc:spChg chg="add">
          <ac:chgData name="Slaghuis, Hilde" userId="S::hilde.slaghuis@hvhl.nl::c42cbc96-33e0-4c7e-835e-49326eaf7056" providerId="AD" clId="Web-{E7CA3220-8654-03C9-5F27-04BAC585D567}" dt="2023-01-25T16:19:11.115" v="25"/>
          <ac:spMkLst>
            <pc:docMk/>
            <pc:sldMk cId="1313928843" sldId="261"/>
            <ac:spMk id="16" creationId="{3F0BE7ED-7814-4273-B18A-F26CC0380380}"/>
          </ac:spMkLst>
        </pc:spChg>
        <pc:picChg chg="add mod ord modCrop">
          <ac:chgData name="Slaghuis, Hilde" userId="S::hilde.slaghuis@hvhl.nl::c42cbc96-33e0-4c7e-835e-49326eaf7056" providerId="AD" clId="Web-{E7CA3220-8654-03C9-5F27-04BAC585D567}" dt="2023-01-25T16:19:11.115" v="25"/>
          <ac:picMkLst>
            <pc:docMk/>
            <pc:sldMk cId="1313928843" sldId="261"/>
            <ac:picMk id="5" creationId="{FF551357-79E6-E74F-D3A5-663D2D91B89F}"/>
          </ac:picMkLst>
        </pc:picChg>
      </pc:sldChg>
    </pc:docChg>
  </pc:docChgLst>
  <pc:docChgLst>
    <pc:chgData name="Slaghuis, Hilde" userId="S::hilde.slaghuis@hvhl.nl::c42cbc96-33e0-4c7e-835e-49326eaf7056" providerId="AD" clId="Web-{5989633D-5133-4946-B13F-3AC0B1BF06E9}"/>
    <pc:docChg chg="modSld addMainMaster delMainMaster">
      <pc:chgData name="Slaghuis, Hilde" userId="S::hilde.slaghuis@hvhl.nl::c42cbc96-33e0-4c7e-835e-49326eaf7056" providerId="AD" clId="Web-{5989633D-5133-4946-B13F-3AC0B1BF06E9}" dt="2023-01-24T20:57:51.591" v="9"/>
      <pc:docMkLst>
        <pc:docMk/>
      </pc:docMkLst>
      <pc:sldChg chg="addSp delSp modSp mod setBg modClrScheme chgLayout">
        <pc:chgData name="Slaghuis, Hilde" userId="S::hilde.slaghuis@hvhl.nl::c42cbc96-33e0-4c7e-835e-49326eaf7056" providerId="AD" clId="Web-{5989633D-5133-4946-B13F-3AC0B1BF06E9}" dt="2023-01-24T20:57:51.591" v="9"/>
        <pc:sldMkLst>
          <pc:docMk/>
          <pc:sldMk cId="3351439039" sldId="256"/>
        </pc:sldMkLst>
        <pc:spChg chg="mod">
          <ac:chgData name="Slaghuis, Hilde" userId="S::hilde.slaghuis@hvhl.nl::c42cbc96-33e0-4c7e-835e-49326eaf7056" providerId="AD" clId="Web-{5989633D-5133-4946-B13F-3AC0B1BF06E9}" dt="2023-01-24T20:57:51.591" v="9"/>
          <ac:spMkLst>
            <pc:docMk/>
            <pc:sldMk cId="3351439039" sldId="256"/>
            <ac:spMk id="2" creationId="{00000000-0000-0000-0000-000000000000}"/>
          </ac:spMkLst>
        </pc:spChg>
        <pc:spChg chg="mod">
          <ac:chgData name="Slaghuis, Hilde" userId="S::hilde.slaghuis@hvhl.nl::c42cbc96-33e0-4c7e-835e-49326eaf7056" providerId="AD" clId="Web-{5989633D-5133-4946-B13F-3AC0B1BF06E9}" dt="2023-01-24T20:57:51.591" v="9"/>
          <ac:spMkLst>
            <pc:docMk/>
            <pc:sldMk cId="3351439039" sldId="256"/>
            <ac:spMk id="3" creationId="{00000000-0000-0000-0000-000000000000}"/>
          </ac:spMkLst>
        </pc:spChg>
        <pc:spChg chg="add del">
          <ac:chgData name="Slaghuis, Hilde" userId="S::hilde.slaghuis@hvhl.nl::c42cbc96-33e0-4c7e-835e-49326eaf7056" providerId="AD" clId="Web-{5989633D-5133-4946-B13F-3AC0B1BF06E9}" dt="2023-01-24T20:57:51.591" v="9"/>
          <ac:spMkLst>
            <pc:docMk/>
            <pc:sldMk cId="3351439039" sldId="256"/>
            <ac:spMk id="9" creationId="{82950D9A-4705-4314-961A-4F88B2CE412D}"/>
          </ac:spMkLst>
        </pc:spChg>
        <pc:spChg chg="add del">
          <ac:chgData name="Slaghuis, Hilde" userId="S::hilde.slaghuis@hvhl.nl::c42cbc96-33e0-4c7e-835e-49326eaf7056" providerId="AD" clId="Web-{5989633D-5133-4946-B13F-3AC0B1BF06E9}" dt="2023-01-24T20:57:51.591" v="9"/>
          <ac:spMkLst>
            <pc:docMk/>
            <pc:sldMk cId="3351439039" sldId="256"/>
            <ac:spMk id="11" creationId="{B13969F2-ED52-4E5C-B3FC-01E01B8B9FBC}"/>
          </ac:spMkLst>
        </pc:spChg>
        <pc:spChg chg="add del">
          <ac:chgData name="Slaghuis, Hilde" userId="S::hilde.slaghuis@hvhl.nl::c42cbc96-33e0-4c7e-835e-49326eaf7056" providerId="AD" clId="Web-{5989633D-5133-4946-B13F-3AC0B1BF06E9}" dt="2023-01-24T20:57:48.903" v="7"/>
          <ac:spMkLst>
            <pc:docMk/>
            <pc:sldMk cId="3351439039" sldId="256"/>
            <ac:spMk id="18" creationId="{1B63FF7C-BCE4-419D-9C3F-41EC23EAB3AD}"/>
          </ac:spMkLst>
        </pc:spChg>
        <pc:spChg chg="add del">
          <ac:chgData name="Slaghuis, Hilde" userId="S::hilde.slaghuis@hvhl.nl::c42cbc96-33e0-4c7e-835e-49326eaf7056" providerId="AD" clId="Web-{5989633D-5133-4946-B13F-3AC0B1BF06E9}" dt="2023-01-24T20:57:48.903" v="7"/>
          <ac:spMkLst>
            <pc:docMk/>
            <pc:sldMk cId="3351439039" sldId="256"/>
            <ac:spMk id="20" creationId="{CA860C7B-C231-4C73-B846-9641A2720ECF}"/>
          </ac:spMkLst>
        </pc:spChg>
        <pc:spChg chg="add del">
          <ac:chgData name="Slaghuis, Hilde" userId="S::hilde.slaghuis@hvhl.nl::c42cbc96-33e0-4c7e-835e-49326eaf7056" providerId="AD" clId="Web-{5989633D-5133-4946-B13F-3AC0B1BF06E9}" dt="2023-01-24T20:57:48.903" v="7"/>
          <ac:spMkLst>
            <pc:docMk/>
            <pc:sldMk cId="3351439039" sldId="256"/>
            <ac:spMk id="22" creationId="{90A57368-014F-41F3-B5AF-E1701430F776}"/>
          </ac:spMkLst>
        </pc:spChg>
        <pc:spChg chg="add del">
          <ac:chgData name="Slaghuis, Hilde" userId="S::hilde.slaghuis@hvhl.nl::c42cbc96-33e0-4c7e-835e-49326eaf7056" providerId="AD" clId="Web-{5989633D-5133-4946-B13F-3AC0B1BF06E9}" dt="2023-01-24T20:57:46.856" v="5"/>
          <ac:spMkLst>
            <pc:docMk/>
            <pc:sldMk cId="3351439039" sldId="256"/>
            <ac:spMk id="27" creationId="{B1C3281D-A46F-4842-9340-4CBC29E1B260}"/>
          </ac:spMkLst>
        </pc:spChg>
        <pc:picChg chg="add del">
          <ac:chgData name="Slaghuis, Hilde" userId="S::hilde.slaghuis@hvhl.nl::c42cbc96-33e0-4c7e-835e-49326eaf7056" providerId="AD" clId="Web-{5989633D-5133-4946-B13F-3AC0B1BF06E9}" dt="2023-01-24T20:57:51.591" v="9"/>
          <ac:picMkLst>
            <pc:docMk/>
            <pc:sldMk cId="3351439039" sldId="256"/>
            <ac:picMk id="4" creationId="{89D24AD3-B556-D429-22D2-58F66DB1C79E}"/>
          </ac:picMkLst>
        </pc:picChg>
        <pc:picChg chg="add del">
          <ac:chgData name="Slaghuis, Hilde" userId="S::hilde.slaghuis@hvhl.nl::c42cbc96-33e0-4c7e-835e-49326eaf7056" providerId="AD" clId="Web-{5989633D-5133-4946-B13F-3AC0B1BF06E9}" dt="2023-01-24T20:57:48.903" v="7"/>
          <ac:picMkLst>
            <pc:docMk/>
            <pc:sldMk cId="3351439039" sldId="256"/>
            <ac:picMk id="15" creationId="{1596CF0E-0E60-16D0-9557-F0871A3A093E}"/>
          </ac:picMkLst>
        </pc:picChg>
        <pc:picChg chg="add del">
          <ac:chgData name="Slaghuis, Hilde" userId="S::hilde.slaghuis@hvhl.nl::c42cbc96-33e0-4c7e-835e-49326eaf7056" providerId="AD" clId="Web-{5989633D-5133-4946-B13F-3AC0B1BF06E9}" dt="2023-01-24T20:57:46.856" v="5"/>
          <ac:picMkLst>
            <pc:docMk/>
            <pc:sldMk cId="3351439039" sldId="256"/>
            <ac:picMk id="24" creationId="{7CB45544-DEA9-A955-2665-DF028BB2C6F7}"/>
          </ac:picMkLst>
        </pc:picChg>
        <pc:cxnChg chg="add del">
          <ac:chgData name="Slaghuis, Hilde" userId="S::hilde.slaghuis@hvhl.nl::c42cbc96-33e0-4c7e-835e-49326eaf7056" providerId="AD" clId="Web-{5989633D-5133-4946-B13F-3AC0B1BF06E9}" dt="2023-01-24T20:57:51.591" v="9"/>
          <ac:cxnSpMkLst>
            <pc:docMk/>
            <pc:sldMk cId="3351439039" sldId="256"/>
            <ac:cxnSpMk id="13" creationId="{13AC671C-E66F-43C5-A66A-C477339DD232}"/>
          </ac:cxnSpMkLst>
        </pc:cxnChg>
        <pc:cxnChg chg="add del">
          <ac:chgData name="Slaghuis, Hilde" userId="S::hilde.slaghuis@hvhl.nl::c42cbc96-33e0-4c7e-835e-49326eaf7056" providerId="AD" clId="Web-{5989633D-5133-4946-B13F-3AC0B1BF06E9}" dt="2023-01-24T20:57:46.856" v="5"/>
          <ac:cxnSpMkLst>
            <pc:docMk/>
            <pc:sldMk cId="3351439039" sldId="256"/>
            <ac:cxnSpMk id="29" creationId="{313FECB8-44EE-4A45-9F7B-66ECF1C3C888}"/>
          </ac:cxnSpMkLst>
        </pc:cxnChg>
      </pc:sldChg>
      <pc:sldMasterChg chg="add del addSldLayout delSldLayout">
        <pc:chgData name="Slaghuis, Hilde" userId="S::hilde.slaghuis@hvhl.nl::c42cbc96-33e0-4c7e-835e-49326eaf7056" providerId="AD" clId="Web-{5989633D-5133-4946-B13F-3AC0B1BF06E9}" dt="2023-01-24T20:57:51.591" v="9"/>
        <pc:sldMasterMkLst>
          <pc:docMk/>
          <pc:sldMasterMk cId="1710546820" sldId="2147483648"/>
        </pc:sldMasterMkLst>
        <pc:sldLayoutChg chg="add del">
          <pc:chgData name="Slaghuis, Hilde" userId="S::hilde.slaghuis@hvhl.nl::c42cbc96-33e0-4c7e-835e-49326eaf7056" providerId="AD" clId="Web-{5989633D-5133-4946-B13F-3AC0B1BF06E9}" dt="2023-01-24T20:57:51.591" v="9"/>
          <pc:sldLayoutMkLst>
            <pc:docMk/>
            <pc:sldMasterMk cId="1710546820" sldId="2147483648"/>
            <pc:sldLayoutMk cId="4249299040" sldId="2147483649"/>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3885912252" sldId="2147483650"/>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1843495715" sldId="2147483651"/>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957811407" sldId="2147483652"/>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4148315968" sldId="2147483653"/>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1937782621" sldId="2147483654"/>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3349604172" sldId="2147483655"/>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2568389287" sldId="2147483656"/>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84292403" sldId="2147483657"/>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515967256" sldId="2147483658"/>
          </pc:sldLayoutMkLst>
        </pc:sldLayoutChg>
        <pc:sldLayoutChg chg="add del">
          <pc:chgData name="Slaghuis, Hilde" userId="S::hilde.slaghuis@hvhl.nl::c42cbc96-33e0-4c7e-835e-49326eaf7056" providerId="AD" clId="Web-{5989633D-5133-4946-B13F-3AC0B1BF06E9}" dt="2023-01-24T20:57:51.591" v="9"/>
          <pc:sldLayoutMkLst>
            <pc:docMk/>
            <pc:sldMasterMk cId="1710546820" sldId="2147483648"/>
            <pc:sldLayoutMk cId="3231119585" sldId="2147483659"/>
          </pc:sldLayoutMkLst>
        </pc:sldLayoutChg>
      </pc:sldMasterChg>
      <pc:sldMasterChg chg="add del addSldLayout delSldLayout">
        <pc:chgData name="Slaghuis, Hilde" userId="S::hilde.slaghuis@hvhl.nl::c42cbc96-33e0-4c7e-835e-49326eaf7056" providerId="AD" clId="Web-{5989633D-5133-4946-B13F-3AC0B1BF06E9}" dt="2023-01-24T20:57:51.591" v="9"/>
        <pc:sldMasterMkLst>
          <pc:docMk/>
          <pc:sldMasterMk cId="1214560819" sldId="2147483686"/>
        </pc:sldMasterMkLst>
        <pc:sldLayoutChg chg="add del">
          <pc:chgData name="Slaghuis, Hilde" userId="S::hilde.slaghuis@hvhl.nl::c42cbc96-33e0-4c7e-835e-49326eaf7056" providerId="AD" clId="Web-{5989633D-5133-4946-B13F-3AC0B1BF06E9}" dt="2023-01-24T20:57:51.591" v="9"/>
          <pc:sldLayoutMkLst>
            <pc:docMk/>
            <pc:sldMasterMk cId="1214560819" sldId="2147483686"/>
            <pc:sldLayoutMk cId="2878884509" sldId="2147483675"/>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1084602391" sldId="2147483676"/>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2846131402" sldId="2147483677"/>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3869139778" sldId="2147483678"/>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2856669598" sldId="2147483679"/>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1150135980" sldId="2147483680"/>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3690763182" sldId="2147483681"/>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447753624" sldId="2147483682"/>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513514008" sldId="2147483683"/>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2481334107" sldId="2147483684"/>
          </pc:sldLayoutMkLst>
        </pc:sldLayoutChg>
        <pc:sldLayoutChg chg="add del">
          <pc:chgData name="Slaghuis, Hilde" userId="S::hilde.slaghuis@hvhl.nl::c42cbc96-33e0-4c7e-835e-49326eaf7056" providerId="AD" clId="Web-{5989633D-5133-4946-B13F-3AC0B1BF06E9}" dt="2023-01-24T20:57:51.591" v="9"/>
          <pc:sldLayoutMkLst>
            <pc:docMk/>
            <pc:sldMasterMk cId="1214560819" sldId="2147483686"/>
            <pc:sldLayoutMk cId="2975661852" sldId="2147483685"/>
          </pc:sldLayoutMkLst>
        </pc:sldLayoutChg>
      </pc:sldMasterChg>
      <pc:sldMasterChg chg="add del addSldLayout delSldLayout">
        <pc:chgData name="Slaghuis, Hilde" userId="S::hilde.slaghuis@hvhl.nl::c42cbc96-33e0-4c7e-835e-49326eaf7056" providerId="AD" clId="Web-{5989633D-5133-4946-B13F-3AC0B1BF06E9}" dt="2023-01-24T20:57:48.903" v="7"/>
        <pc:sldMasterMkLst>
          <pc:docMk/>
          <pc:sldMasterMk cId="538636943" sldId="2147483755"/>
        </pc:sldMasterMkLst>
        <pc:sldLayoutChg chg="add del">
          <pc:chgData name="Slaghuis, Hilde" userId="S::hilde.slaghuis@hvhl.nl::c42cbc96-33e0-4c7e-835e-49326eaf7056" providerId="AD" clId="Web-{5989633D-5133-4946-B13F-3AC0B1BF06E9}" dt="2023-01-24T20:57:48.903" v="7"/>
          <pc:sldLayoutMkLst>
            <pc:docMk/>
            <pc:sldMasterMk cId="538636943" sldId="2147483755"/>
            <pc:sldLayoutMk cId="1664679661" sldId="2147483744"/>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2474236643" sldId="2147483745"/>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1116326230" sldId="2147483746"/>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3313939950" sldId="2147483747"/>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3191477362" sldId="2147483748"/>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579941261" sldId="2147483749"/>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3603074713" sldId="2147483750"/>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816545510" sldId="2147483751"/>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3990322161" sldId="2147483752"/>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3109822836" sldId="2147483753"/>
          </pc:sldLayoutMkLst>
        </pc:sldLayoutChg>
        <pc:sldLayoutChg chg="add del">
          <pc:chgData name="Slaghuis, Hilde" userId="S::hilde.slaghuis@hvhl.nl::c42cbc96-33e0-4c7e-835e-49326eaf7056" providerId="AD" clId="Web-{5989633D-5133-4946-B13F-3AC0B1BF06E9}" dt="2023-01-24T20:57:48.903" v="7"/>
          <pc:sldLayoutMkLst>
            <pc:docMk/>
            <pc:sldMasterMk cId="538636943" sldId="2147483755"/>
            <pc:sldLayoutMk cId="1335494809" sldId="2147483754"/>
          </pc:sldLayoutMkLst>
        </pc:sldLayoutChg>
      </pc:sldMasterChg>
      <pc:sldMasterChg chg="add del addSldLayout delSldLayout">
        <pc:chgData name="Slaghuis, Hilde" userId="S::hilde.slaghuis@hvhl.nl::c42cbc96-33e0-4c7e-835e-49326eaf7056" providerId="AD" clId="Web-{5989633D-5133-4946-B13F-3AC0B1BF06E9}" dt="2023-01-24T20:57:46.856" v="5"/>
        <pc:sldMasterMkLst>
          <pc:docMk/>
          <pc:sldMasterMk cId="1549490399" sldId="2147483792"/>
        </pc:sldMasterMkLst>
        <pc:sldLayoutChg chg="add del">
          <pc:chgData name="Slaghuis, Hilde" userId="S::hilde.slaghuis@hvhl.nl::c42cbc96-33e0-4c7e-835e-49326eaf7056" providerId="AD" clId="Web-{5989633D-5133-4946-B13F-3AC0B1BF06E9}" dt="2023-01-24T20:57:46.856" v="5"/>
          <pc:sldLayoutMkLst>
            <pc:docMk/>
            <pc:sldMasterMk cId="1549490399" sldId="2147483792"/>
            <pc:sldLayoutMk cId="4236151705" sldId="2147483781"/>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920432807" sldId="2147483782"/>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1445573472" sldId="2147483783"/>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2056438447" sldId="2147483784"/>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3613267112" sldId="2147483785"/>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1967954727" sldId="2147483786"/>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2669137242" sldId="2147483787"/>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3840468407" sldId="2147483788"/>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361980199" sldId="2147483789"/>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861496694" sldId="2147483790"/>
          </pc:sldLayoutMkLst>
        </pc:sldLayoutChg>
        <pc:sldLayoutChg chg="add del">
          <pc:chgData name="Slaghuis, Hilde" userId="S::hilde.slaghuis@hvhl.nl::c42cbc96-33e0-4c7e-835e-49326eaf7056" providerId="AD" clId="Web-{5989633D-5133-4946-B13F-3AC0B1BF06E9}" dt="2023-01-24T20:57:46.856" v="5"/>
          <pc:sldLayoutMkLst>
            <pc:docMk/>
            <pc:sldMasterMk cId="1549490399" sldId="2147483792"/>
            <pc:sldLayoutMk cId="530965561" sldId="21474837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14B687-21AA-CB74-E0E3-13180C0DA9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B623E71C-F1E7-03D5-59C0-4E35AE809F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706B4-D348-4BE3-9747-8594C31B1230}" type="datetimeFigureOut">
              <a:rPr lang="en-NL" smtClean="0"/>
              <a:t>01/26/2023</a:t>
            </a:fld>
            <a:endParaRPr lang="en-NL"/>
          </a:p>
        </p:txBody>
      </p:sp>
      <p:sp>
        <p:nvSpPr>
          <p:cNvPr id="4" name="Footer Placeholder 3">
            <a:extLst>
              <a:ext uri="{FF2B5EF4-FFF2-40B4-BE49-F238E27FC236}">
                <a16:creationId xmlns:a16="http://schemas.microsoft.com/office/drawing/2014/main" id="{573FABC6-D43A-1C3B-6322-0640DBF8FB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8062A7B7-8A3B-F7A9-4F3F-146BDFF731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7FA83-7247-4D1A-8FAB-A082BF7663A9}" type="slidenum">
              <a:rPr lang="en-NL" smtClean="0"/>
              <a:t>‹#›</a:t>
            </a:fld>
            <a:endParaRPr lang="en-NL"/>
          </a:p>
        </p:txBody>
      </p:sp>
    </p:spTree>
    <p:extLst>
      <p:ext uri="{BB962C8B-B14F-4D97-AF65-F5344CB8AC3E}">
        <p14:creationId xmlns:p14="http://schemas.microsoft.com/office/powerpoint/2010/main" val="3976363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6C267-A90A-4BD7-83A3-D3BA03721C21}" type="datetimeFigureOut">
              <a:rPr lang="en-NL" smtClean="0"/>
              <a:t>01/26/2023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AD063-98BD-4F26-8C1B-E7F47EDFEE14}" type="slidenum">
              <a:rPr lang="en-NL" smtClean="0"/>
              <a:t>‹#›</a:t>
            </a:fld>
            <a:endParaRPr lang="en-NL"/>
          </a:p>
        </p:txBody>
      </p:sp>
    </p:spTree>
    <p:extLst>
      <p:ext uri="{BB962C8B-B14F-4D97-AF65-F5344CB8AC3E}">
        <p14:creationId xmlns:p14="http://schemas.microsoft.com/office/powerpoint/2010/main" val="37411279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Goedemorgen allemaal, wij zijn Michiel, Hilde en Hessel en ik ben Jildert en wij gaan jullie vertellen over ons project met betrekking tot het ontwerpen van een proces voor de productie van hutspotbrood voor </a:t>
            </a:r>
            <a:r>
              <a:rPr lang="nl-NL" err="1"/>
              <a:t>Fjild</a:t>
            </a:r>
            <a:r>
              <a:rPr lang="nl-NL"/>
              <a:t>.</a:t>
            </a:r>
          </a:p>
        </p:txBody>
      </p:sp>
      <p:sp>
        <p:nvSpPr>
          <p:cNvPr id="4" name="Tijdelijke aanduiding voor dianummer 3"/>
          <p:cNvSpPr>
            <a:spLocks noGrp="1"/>
          </p:cNvSpPr>
          <p:nvPr>
            <p:ph type="sldNum" sz="quarter" idx="5"/>
          </p:nvPr>
        </p:nvSpPr>
        <p:spPr/>
        <p:txBody>
          <a:bodyPr/>
          <a:lstStyle/>
          <a:p>
            <a:fld id="{445AD063-98BD-4F26-8C1B-E7F47EDFEE14}" type="slidenum">
              <a:rPr lang="en-NL" smtClean="0"/>
              <a:t>1</a:t>
            </a:fld>
            <a:endParaRPr lang="en-NL"/>
          </a:p>
        </p:txBody>
      </p:sp>
    </p:spTree>
    <p:extLst>
      <p:ext uri="{BB962C8B-B14F-4D97-AF65-F5344CB8AC3E}">
        <p14:creationId xmlns:p14="http://schemas.microsoft.com/office/powerpoint/2010/main" val="236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Als eerste gaan wij ons project inleiden, hierna gaan we het probleem en doelstelling toelichten over voedselverspilling. Hierna wordt er verteld over het productieproces van hutspotbrood en de gemaakte keuzes worden toegelicht. Vervolgens wordt de house of </a:t>
            </a:r>
            <a:r>
              <a:rPr lang="nl-NL" err="1"/>
              <a:t>quality</a:t>
            </a:r>
            <a:r>
              <a:rPr lang="nl-NL"/>
              <a:t> besproken, de kostenaspecten en ten slotte geven wij een conclusie en advies.</a:t>
            </a:r>
          </a:p>
        </p:txBody>
      </p:sp>
      <p:sp>
        <p:nvSpPr>
          <p:cNvPr id="4" name="Tijdelijke aanduiding voor dianummer 3"/>
          <p:cNvSpPr>
            <a:spLocks noGrp="1"/>
          </p:cNvSpPr>
          <p:nvPr>
            <p:ph type="sldNum" sz="quarter" idx="5"/>
          </p:nvPr>
        </p:nvSpPr>
        <p:spPr/>
        <p:txBody>
          <a:bodyPr/>
          <a:lstStyle/>
          <a:p>
            <a:fld id="{445AD063-98BD-4F26-8C1B-E7F47EDFEE14}" type="slidenum">
              <a:rPr lang="en-NL" smtClean="0"/>
              <a:t>2</a:t>
            </a:fld>
            <a:endParaRPr lang="en-NL"/>
          </a:p>
        </p:txBody>
      </p:sp>
    </p:spTree>
    <p:extLst>
      <p:ext uri="{BB962C8B-B14F-4D97-AF65-F5344CB8AC3E}">
        <p14:creationId xmlns:p14="http://schemas.microsoft.com/office/powerpoint/2010/main" val="189950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project </a:t>
            </a:r>
            <a:r>
              <a:rPr lang="nl-NL" sz="1800" err="1">
                <a:effectLst/>
                <a:latin typeface="Calibri" panose="020F0502020204030204" pitchFamily="34" charset="0"/>
                <a:ea typeface="Calibri" panose="020F0502020204030204" pitchFamily="34" charset="0"/>
                <a:cs typeface="Times New Roman" panose="02020603050405020304" pitchFamily="18" charset="0"/>
              </a:rPr>
              <a:t>Fjild</a:t>
            </a:r>
            <a:r>
              <a:rPr lang="nl-NL" sz="1800">
                <a:effectLst/>
                <a:latin typeface="Calibri" panose="020F0502020204030204" pitchFamily="34" charset="0"/>
                <a:ea typeface="Calibri" panose="020F0502020204030204" pitchFamily="34" charset="0"/>
                <a:cs typeface="Times New Roman" panose="02020603050405020304" pitchFamily="18" charset="0"/>
              </a:rPr>
              <a:t> Verspillingsmarkt heeft ons ingenieursbureau benaderd met de opdracht om een productieproces te ontwerpen voor de productie van hutspotbrood. Met een advies van ons met betrekking tot de technische en financiële haalbaarheid voor het opzetten hiervan.</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Een groep studenten heeft in de eerste periode dit product ontwikkelt en het was onze taak om het verder uit te werken tot een productieproces.</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project </a:t>
            </a:r>
            <a:r>
              <a:rPr lang="nl-NL" sz="1800" err="1">
                <a:effectLst/>
                <a:latin typeface="Calibri" panose="020F0502020204030204" pitchFamily="34" charset="0"/>
                <a:ea typeface="Calibri" panose="020F0502020204030204" pitchFamily="34" charset="0"/>
                <a:cs typeface="Times New Roman" panose="02020603050405020304" pitchFamily="18" charset="0"/>
              </a:rPr>
              <a:t>Fjild</a:t>
            </a:r>
            <a:r>
              <a:rPr lang="nl-NL" sz="1800">
                <a:effectLst/>
                <a:latin typeface="Calibri" panose="020F0502020204030204" pitchFamily="34" charset="0"/>
                <a:ea typeface="Calibri" panose="020F0502020204030204" pitchFamily="34" charset="0"/>
                <a:cs typeface="Times New Roman" panose="02020603050405020304" pitchFamily="18" charset="0"/>
              </a:rPr>
              <a:t> heeft als doel om voedselverspilling tegen te gaan en hierin maakt </a:t>
            </a:r>
            <a:r>
              <a:rPr lang="nl-NL" sz="1800" err="1">
                <a:effectLst/>
                <a:latin typeface="Calibri" panose="020F0502020204030204" pitchFamily="34" charset="0"/>
                <a:ea typeface="Calibri" panose="020F0502020204030204" pitchFamily="34" charset="0"/>
                <a:cs typeface="Times New Roman" panose="02020603050405020304" pitchFamily="18" charset="0"/>
              </a:rPr>
              <a:t>Fjild</a:t>
            </a:r>
            <a:r>
              <a:rPr lang="nl-NL" sz="1800">
                <a:effectLst/>
                <a:latin typeface="Calibri" panose="020F0502020204030204" pitchFamily="34" charset="0"/>
                <a:ea typeface="Calibri" panose="020F0502020204030204" pitchFamily="34" charset="0"/>
                <a:cs typeface="Times New Roman" panose="02020603050405020304" pitchFamily="18" charset="0"/>
              </a:rPr>
              <a:t> zich sterk voor de ontwikkeling van een duurzaam en circulair leven zonder afval, het bedrijf wil inspireren, activeren en verbinden om voedselverspilling tegen te gaan. Er wordt gestreefd naar een gesloten voedselkringloop, dat wil zeggen dat voedsel wordt verbouwd voor humane consumptie.</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Bij verspilling van voedsel zijn  veel verschillende producten die om ‘cosmetische’ reden niet aansluiten bij de wensen van de markt en de consument. Deze producten komen uit de landbouw, akkerbouw en (glas) tuinbouw en worden vanwege een afwijkende vorm, grootte, scheuren of vlekjes niet voor directe consumptie gebruikt. Deze producten sluiten niet aan op de wensen van de markt, maar zijn wel geschikt voor menselijke consumptie. Wij willen met dit project </a:t>
            </a:r>
            <a:r>
              <a:rPr lang="nl-NL" sz="1800" err="1">
                <a:effectLst/>
                <a:latin typeface="Calibri" panose="020F0502020204030204" pitchFamily="34" charset="0"/>
                <a:ea typeface="Calibri" panose="020F0502020204030204" pitchFamily="34" charset="0"/>
                <a:cs typeface="Times New Roman" panose="02020603050405020304" pitchFamily="18" charset="0"/>
              </a:rPr>
              <a:t>Fjild</a:t>
            </a:r>
            <a:r>
              <a:rPr lang="nl-NL" sz="1800">
                <a:effectLst/>
                <a:latin typeface="Calibri" panose="020F0502020204030204" pitchFamily="34" charset="0"/>
                <a:ea typeface="Calibri" panose="020F0502020204030204" pitchFamily="34" charset="0"/>
                <a:cs typeface="Times New Roman" panose="02020603050405020304" pitchFamily="18" charset="0"/>
              </a:rPr>
              <a:t> helpen om hun producten op de markt te krijgen door deze op een efficiënte en duurzame manier te produceren. Zo kunnen de afgekeurde levensmiddelen een nieuwe bestemming krijgen. </a:t>
            </a:r>
          </a:p>
        </p:txBody>
      </p:sp>
      <p:sp>
        <p:nvSpPr>
          <p:cNvPr id="4" name="Tijdelijke aanduiding voor dianummer 3"/>
          <p:cNvSpPr>
            <a:spLocks noGrp="1"/>
          </p:cNvSpPr>
          <p:nvPr>
            <p:ph type="sldNum" sz="quarter" idx="5"/>
          </p:nvPr>
        </p:nvSpPr>
        <p:spPr/>
        <p:txBody>
          <a:bodyPr/>
          <a:lstStyle/>
          <a:p>
            <a:fld id="{445AD063-98BD-4F26-8C1B-E7F47EDFEE14}" type="slidenum">
              <a:rPr lang="en-NL" smtClean="0"/>
              <a:t>3</a:t>
            </a:fld>
            <a:endParaRPr lang="en-NL"/>
          </a:p>
        </p:txBody>
      </p:sp>
    </p:spTree>
    <p:extLst>
      <p:ext uri="{BB962C8B-B14F-4D97-AF65-F5344CB8AC3E}">
        <p14:creationId xmlns:p14="http://schemas.microsoft.com/office/powerpoint/2010/main" val="419767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hutspotbrood is een zeer innovatief product. Door het gebruik van misvormde groenten die normaalgesproken meestal zouden worden weggegooid doordat ze niet aan de verwachtingen van de consument voldoen, wordt veel verspillen van deze grondstoffen tegengegaan.</a:t>
            </a:r>
          </a:p>
          <a:p>
            <a:pPr>
              <a:lnSpc>
                <a:spcPct val="107000"/>
              </a:lnSpc>
              <a:spcAft>
                <a:spcPts val="800"/>
              </a:spcAft>
            </a:pPr>
            <a:r>
              <a:rPr lang="nl-NL" sz="1800" err="1">
                <a:effectLst/>
                <a:latin typeface="Calibri" panose="020F0502020204030204" pitchFamily="34" charset="0"/>
                <a:ea typeface="Calibri" panose="020F0502020204030204" pitchFamily="34" charset="0"/>
                <a:cs typeface="Times New Roman" panose="02020603050405020304" pitchFamily="18" charset="0"/>
              </a:rPr>
              <a:t>Fjild</a:t>
            </a:r>
            <a:r>
              <a:rPr lang="nl-NL" sz="1800">
                <a:effectLst/>
                <a:latin typeface="Calibri" panose="020F0502020204030204" pitchFamily="34" charset="0"/>
                <a:ea typeface="Calibri" panose="020F0502020204030204" pitchFamily="34" charset="0"/>
                <a:cs typeface="Times New Roman" panose="02020603050405020304" pitchFamily="18" charset="0"/>
              </a:rPr>
              <a:t> wil deze producten afgekeurde producten een nieuwe bestemming geven. Bijvoorbeeld door afgekeurde aardappelen, wortelen en uien te verwerken in hutspotbrood.</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doel van dit project is om een productieproces voor hutspotbrood te ontwerpen voor </a:t>
            </a:r>
            <a:r>
              <a:rPr lang="nl-NL" sz="1800" err="1">
                <a:effectLst/>
                <a:latin typeface="Calibri" panose="020F0502020204030204" pitchFamily="34" charset="0"/>
                <a:ea typeface="Calibri" panose="020F0502020204030204" pitchFamily="34" charset="0"/>
                <a:cs typeface="Times New Roman" panose="02020603050405020304" pitchFamily="18" charset="0"/>
              </a:rPr>
              <a:t>Fjild</a:t>
            </a:r>
            <a:r>
              <a:rPr lang="nl-NL" sz="1800">
                <a:effectLst/>
                <a:latin typeface="Calibri" panose="020F0502020204030204" pitchFamily="34" charset="0"/>
                <a:ea typeface="Calibri" panose="020F0502020204030204" pitchFamily="34" charset="0"/>
                <a:cs typeface="Times New Roman" panose="02020603050405020304" pitchFamily="18" charset="0"/>
              </a:rPr>
              <a:t> met een productiecapaciteit van 40,000 broden per week.</a:t>
            </a:r>
          </a:p>
        </p:txBody>
      </p:sp>
      <p:sp>
        <p:nvSpPr>
          <p:cNvPr id="4" name="Tijdelijke aanduiding voor dianummer 3"/>
          <p:cNvSpPr>
            <a:spLocks noGrp="1"/>
          </p:cNvSpPr>
          <p:nvPr>
            <p:ph type="sldNum" sz="quarter" idx="5"/>
          </p:nvPr>
        </p:nvSpPr>
        <p:spPr/>
        <p:txBody>
          <a:bodyPr/>
          <a:lstStyle/>
          <a:p>
            <a:fld id="{445AD063-98BD-4F26-8C1B-E7F47EDFEE14}" type="slidenum">
              <a:rPr lang="en-NL" smtClean="0"/>
              <a:t>4</a:t>
            </a:fld>
            <a:endParaRPr lang="en-NL"/>
          </a:p>
        </p:txBody>
      </p:sp>
    </p:spTree>
    <p:extLst>
      <p:ext uri="{BB962C8B-B14F-4D97-AF65-F5344CB8AC3E}">
        <p14:creationId xmlns:p14="http://schemas.microsoft.com/office/powerpoint/2010/main" val="357319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Uitleg</a:t>
            </a:r>
            <a:r>
              <a:rPr lang="en-GB"/>
              <a:t> </a:t>
            </a:r>
            <a:r>
              <a:rPr lang="en-GB" err="1"/>
              <a:t>geven</a:t>
            </a:r>
            <a:r>
              <a:rPr lang="en-GB"/>
              <a:t> over het proces</a:t>
            </a:r>
            <a:endParaRPr lang="en-NL"/>
          </a:p>
        </p:txBody>
      </p:sp>
      <p:sp>
        <p:nvSpPr>
          <p:cNvPr id="4" name="Slide Number Placeholder 3"/>
          <p:cNvSpPr>
            <a:spLocks noGrp="1"/>
          </p:cNvSpPr>
          <p:nvPr>
            <p:ph type="sldNum" sz="quarter" idx="5"/>
          </p:nvPr>
        </p:nvSpPr>
        <p:spPr/>
        <p:txBody>
          <a:bodyPr/>
          <a:lstStyle/>
          <a:p>
            <a:fld id="{445AD063-98BD-4F26-8C1B-E7F47EDFEE14}" type="slidenum">
              <a:rPr lang="en-NL" smtClean="0"/>
              <a:t>5</a:t>
            </a:fld>
            <a:endParaRPr lang="en-NL"/>
          </a:p>
        </p:txBody>
      </p:sp>
    </p:spTree>
    <p:extLst>
      <p:ext uri="{BB962C8B-B14F-4D97-AF65-F5344CB8AC3E}">
        <p14:creationId xmlns:p14="http://schemas.microsoft.com/office/powerpoint/2010/main" val="175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445AD063-98BD-4F26-8C1B-E7F47EDFEE14}" type="slidenum">
              <a:rPr lang="en-NL" smtClean="0"/>
              <a:t>8</a:t>
            </a:fld>
            <a:endParaRPr lang="en-NL"/>
          </a:p>
        </p:txBody>
      </p:sp>
    </p:spTree>
    <p:extLst>
      <p:ext uri="{BB962C8B-B14F-4D97-AF65-F5344CB8AC3E}">
        <p14:creationId xmlns:p14="http://schemas.microsoft.com/office/powerpoint/2010/main" val="8872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5936D197-5E3F-47E8-945C-7349D69DB5D2}" type="datetime1">
              <a:rPr lang="de-DE" smtClean="0"/>
              <a:t>26.01.2023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85219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9E2275F-B8E5-41DB-B4B4-F7A88A8FA3CE}" type="datetime1">
              <a:rPr lang="de-DE" smtClean="0"/>
              <a:t>26.01.2023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06070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415AF59-AF3F-4346-BDBE-C32EFA4F083D}" type="datetime1">
              <a:rPr lang="de-DE" smtClean="0"/>
              <a:t>26.01.2023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09801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872B42A-A623-42F3-94A3-34D5D301771C}" type="datetime1">
              <a:rPr lang="de-DE" smtClean="0"/>
              <a:t>26.01.2023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7858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0CB987-2CBC-40ED-9B8F-C75817A99CD1}" type="datetime1">
              <a:rPr lang="de-DE" smtClean="0"/>
              <a:t>26.01.2023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39647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213D520E-2313-48BA-9ABF-49349D59066C}" type="datetime1">
              <a:rPr lang="de-DE" smtClean="0"/>
              <a:t>26.01.2023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0018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D26C34F4-7FB8-4FE8-AE38-AE97C5913511}" type="datetime1">
              <a:rPr lang="de-DE" smtClean="0"/>
              <a:t>26.01.2023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47860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E46918A-32F2-4E49-B8F0-C4EAB8DB7719}" type="datetime1">
              <a:rPr lang="de-DE" smtClean="0"/>
              <a:t>26.01.2023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93025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04F47-70EE-4617-8C78-B3A56FEDEB6C}" type="datetime1">
              <a:rPr lang="de-DE" smtClean="0"/>
              <a:t>26.01.2023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0376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8776D2F-7E46-4ED4-AF97-2D33ACD78169}" type="datetime1">
              <a:rPr lang="de-DE" smtClean="0"/>
              <a:t>26.01.2023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3579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E8774E6-A70A-46F5-B0F2-EECE317248AE}" type="datetime1">
              <a:rPr lang="de-DE" smtClean="0"/>
              <a:t>26.01.2023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23396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1D1AA-A0CD-4EFE-9E6A-B0C60875E58A}" type="datetime1">
              <a:rPr lang="de-DE" smtClean="0"/>
              <a:t>26.01.2023</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2681581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cid:BF72E951-7AED-4D4A-8012-EC0D06568EBA"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cid:C753C3EF-32F8-4DF4-B104-AC5F9E086CFC" TargetMode="External"/><Relationship Id="rId5" Type="http://schemas.openxmlformats.org/officeDocument/2006/relationships/image" Target="../media/image5.jpeg"/><Relationship Id="rId4" Type="http://schemas.openxmlformats.org/officeDocument/2006/relationships/image" Target="cid:F46E546F-24E6-45C6-9165-6BA4E10B3D3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cid:FEC87E53-0C4A-409A-B079-D3B4D0CB78F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94716" y="739978"/>
            <a:ext cx="4739692" cy="1372907"/>
          </a:xfrm>
        </p:spPr>
        <p:txBody>
          <a:bodyPr>
            <a:normAutofit/>
          </a:bodyPr>
          <a:lstStyle/>
          <a:p>
            <a:r>
              <a:rPr lang="de-DE" err="1">
                <a:cs typeface="Calibri Light"/>
              </a:rPr>
              <a:t>Hutspot</a:t>
            </a:r>
            <a:r>
              <a:rPr lang="de-DE">
                <a:cs typeface="Calibri Light"/>
              </a:rPr>
              <a:t> </a:t>
            </a:r>
            <a:r>
              <a:rPr lang="de-DE" err="1">
                <a:cs typeface="Calibri Light"/>
              </a:rPr>
              <a:t>brood</a:t>
            </a:r>
            <a:endParaRPr lang="de-DE">
              <a:cs typeface="Calibri Light"/>
            </a:endParaRPr>
          </a:p>
        </p:txBody>
      </p:sp>
      <p:sp>
        <p:nvSpPr>
          <p:cNvPr id="3" name="Ondertitel 2"/>
          <p:cNvSpPr>
            <a:spLocks noGrp="1"/>
          </p:cNvSpPr>
          <p:nvPr>
            <p:ph type="subTitle" idx="1"/>
          </p:nvPr>
        </p:nvSpPr>
        <p:spPr>
          <a:xfrm>
            <a:off x="6381913" y="2334393"/>
            <a:ext cx="5334931" cy="2189214"/>
          </a:xfrm>
        </p:spPr>
        <p:txBody>
          <a:bodyPr>
            <a:normAutofit/>
          </a:bodyPr>
          <a:lstStyle/>
          <a:p>
            <a:r>
              <a:rPr lang="de-DE" sz="1600"/>
              <a:t>Jildert Heida</a:t>
            </a:r>
          </a:p>
          <a:p>
            <a:r>
              <a:rPr lang="de-DE" sz="1600"/>
              <a:t>Michiel Kuiper</a:t>
            </a:r>
          </a:p>
          <a:p>
            <a:r>
              <a:rPr lang="de-DE" sz="1600"/>
              <a:t>Hilde Slaghuis</a:t>
            </a:r>
          </a:p>
          <a:p>
            <a:r>
              <a:rPr lang="de-DE" sz="1600"/>
              <a:t>Hessel Bleeker</a:t>
            </a:r>
          </a:p>
          <a:p>
            <a:r>
              <a:rPr lang="de-DE" sz="1600" err="1"/>
              <a:t>Voedingsmiddelentechnologie</a:t>
            </a:r>
            <a:r>
              <a:rPr lang="de-DE" sz="1600"/>
              <a:t> en Chemische </a:t>
            </a:r>
            <a:r>
              <a:rPr lang="de-DE" sz="1600" err="1"/>
              <a:t>technologie</a:t>
            </a:r>
            <a:endParaRPr lang="de-DE" sz="1600"/>
          </a:p>
          <a:p>
            <a:r>
              <a:rPr lang="de-DE" sz="1600" err="1"/>
              <a:t>Hogeschool</a:t>
            </a:r>
            <a:r>
              <a:rPr lang="de-DE" sz="1600"/>
              <a:t> Van Hall </a:t>
            </a:r>
            <a:r>
              <a:rPr lang="de-DE" sz="1600" err="1"/>
              <a:t>Larenstein</a:t>
            </a:r>
            <a:r>
              <a:rPr lang="de-DE" sz="1600"/>
              <a:t> &amp; NHL Stenden</a:t>
            </a:r>
          </a:p>
        </p:txBody>
      </p:sp>
      <p:sp>
        <p:nvSpPr>
          <p:cNvPr id="5" name="Slide Number Placeholder 4">
            <a:extLst>
              <a:ext uri="{FF2B5EF4-FFF2-40B4-BE49-F238E27FC236}">
                <a16:creationId xmlns:a16="http://schemas.microsoft.com/office/drawing/2014/main" id="{8BB770D9-C4BD-C64D-10BD-9303BB6CE5B0}"/>
              </a:ext>
            </a:extLst>
          </p:cNvPr>
          <p:cNvSpPr>
            <a:spLocks noGrp="1"/>
          </p:cNvSpPr>
          <p:nvPr>
            <p:ph type="sldNum" sz="quarter" idx="12"/>
          </p:nvPr>
        </p:nvSpPr>
        <p:spPr/>
        <p:txBody>
          <a:bodyPr/>
          <a:lstStyle/>
          <a:p>
            <a:fld id="{4CD814C8-F66B-4915-9FEC-D62A1DED085F}" type="slidenum">
              <a:rPr lang="de-DE" smtClean="0"/>
              <a:t>1</a:t>
            </a:fld>
            <a:endParaRPr lang="de-DE"/>
          </a:p>
        </p:txBody>
      </p:sp>
      <p:pic>
        <p:nvPicPr>
          <p:cNvPr id="4" name="Picture 3">
            <a:extLst>
              <a:ext uri="{FF2B5EF4-FFF2-40B4-BE49-F238E27FC236}">
                <a16:creationId xmlns:a16="http://schemas.microsoft.com/office/drawing/2014/main" id="{24E2583D-1194-8404-9BDF-8D6157EA6BE1}"/>
              </a:ext>
            </a:extLst>
          </p:cNvPr>
          <p:cNvPicPr>
            <a:picLocks noChangeAspect="1"/>
          </p:cNvPicPr>
          <p:nvPr/>
        </p:nvPicPr>
        <p:blipFill rotWithShape="1">
          <a:blip r:embed="rId3"/>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026" name="Picture 2">
            <a:extLst>
              <a:ext uri="{FF2B5EF4-FFF2-40B4-BE49-F238E27FC236}">
                <a16:creationId xmlns:a16="http://schemas.microsoft.com/office/drawing/2014/main" id="{04D48FC8-1B5D-C0C4-BBC2-EB8A55484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964" y="5737022"/>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5E70051-DE05-C909-1985-AD442A6475CF}"/>
              </a:ext>
            </a:extLst>
          </p:cNvPr>
          <p:cNvPicPr>
            <a:picLocks noChangeAspect="1"/>
          </p:cNvPicPr>
          <p:nvPr/>
        </p:nvPicPr>
        <p:blipFill>
          <a:blip r:embed="rId5"/>
          <a:stretch>
            <a:fillRect/>
          </a:stretch>
        </p:blipFill>
        <p:spPr>
          <a:xfrm>
            <a:off x="8754989" y="5462138"/>
            <a:ext cx="1835256" cy="1076774"/>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0493-AB44-2F99-7764-088CCDDBEF17}"/>
              </a:ext>
            </a:extLst>
          </p:cNvPr>
          <p:cNvSpPr>
            <a:spLocks noGrp="1"/>
          </p:cNvSpPr>
          <p:nvPr>
            <p:ph type="title"/>
          </p:nvPr>
        </p:nvSpPr>
        <p:spPr/>
        <p:txBody>
          <a:bodyPr/>
          <a:lstStyle/>
          <a:p>
            <a:r>
              <a:rPr lang="nl-NL"/>
              <a:t>Conclusie en advies</a:t>
            </a:r>
          </a:p>
        </p:txBody>
      </p:sp>
      <p:sp>
        <p:nvSpPr>
          <p:cNvPr id="3" name="Content Placeholder 2">
            <a:extLst>
              <a:ext uri="{FF2B5EF4-FFF2-40B4-BE49-F238E27FC236}">
                <a16:creationId xmlns:a16="http://schemas.microsoft.com/office/drawing/2014/main" id="{C8AF9C7D-E776-D4E5-3447-4F6C8076A60F}"/>
              </a:ext>
            </a:extLst>
          </p:cNvPr>
          <p:cNvSpPr>
            <a:spLocks noGrp="1"/>
          </p:cNvSpPr>
          <p:nvPr>
            <p:ph idx="1"/>
          </p:nvPr>
        </p:nvSpPr>
        <p:spPr/>
        <p:txBody>
          <a:bodyPr/>
          <a:lstStyle/>
          <a:p>
            <a:r>
              <a:rPr lang="nl-NL"/>
              <a:t>Hoge terugverdientijd</a:t>
            </a:r>
          </a:p>
          <a:p>
            <a:r>
              <a:rPr lang="nl-NL"/>
              <a:t>Opschalen, voor snellere terugverdientijd</a:t>
            </a:r>
          </a:p>
        </p:txBody>
      </p:sp>
      <p:sp>
        <p:nvSpPr>
          <p:cNvPr id="4" name="Slide Number Placeholder 3">
            <a:extLst>
              <a:ext uri="{FF2B5EF4-FFF2-40B4-BE49-F238E27FC236}">
                <a16:creationId xmlns:a16="http://schemas.microsoft.com/office/drawing/2014/main" id="{6DD48D64-9891-1B9B-8AE5-AB319F301B72}"/>
              </a:ext>
            </a:extLst>
          </p:cNvPr>
          <p:cNvSpPr>
            <a:spLocks noGrp="1"/>
          </p:cNvSpPr>
          <p:nvPr>
            <p:ph type="sldNum" sz="quarter" idx="12"/>
          </p:nvPr>
        </p:nvSpPr>
        <p:spPr/>
        <p:txBody>
          <a:bodyPr/>
          <a:lstStyle/>
          <a:p>
            <a:fld id="{4CD814C8-F66B-4915-9FEC-D62A1DED085F}" type="slidenum">
              <a:rPr lang="de-DE" smtClean="0"/>
              <a:t>10</a:t>
            </a:fld>
            <a:endParaRPr lang="de-DE"/>
          </a:p>
        </p:txBody>
      </p:sp>
      <p:pic>
        <p:nvPicPr>
          <p:cNvPr id="5" name="Picture 2">
            <a:extLst>
              <a:ext uri="{FF2B5EF4-FFF2-40B4-BE49-F238E27FC236}">
                <a16:creationId xmlns:a16="http://schemas.microsoft.com/office/drawing/2014/main" id="{EBCBD9B3-A677-31C4-BA71-E591DC1CA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935"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4640259D-0B0A-3311-F35E-6851268114AC}"/>
              </a:ext>
            </a:extLst>
          </p:cNvPr>
          <p:cNvPicPr>
            <a:picLocks noChangeAspect="1"/>
          </p:cNvPicPr>
          <p:nvPr/>
        </p:nvPicPr>
        <p:blipFill>
          <a:blip r:embed="rId3"/>
          <a:stretch>
            <a:fillRect/>
          </a:stretch>
        </p:blipFill>
        <p:spPr>
          <a:xfrm>
            <a:off x="7709960" y="5455991"/>
            <a:ext cx="1835256" cy="1076774"/>
          </a:xfrm>
          <a:prstGeom prst="rect">
            <a:avLst/>
          </a:prstGeom>
        </p:spPr>
      </p:pic>
      <p:pic>
        <p:nvPicPr>
          <p:cNvPr id="7" name="Afbeelding 6" descr="Afbeelding met tekst, snacks&#10;&#10;Automatisch gegenereerde beschrijving">
            <a:extLst>
              <a:ext uri="{FF2B5EF4-FFF2-40B4-BE49-F238E27FC236}">
                <a16:creationId xmlns:a16="http://schemas.microsoft.com/office/drawing/2014/main" id="{575E519B-2CAB-8640-C188-33AB492606FD}"/>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240611" y="0"/>
            <a:ext cx="2951389" cy="3429000"/>
          </a:xfrm>
          <a:prstGeom prst="rect">
            <a:avLst/>
          </a:prstGeom>
          <a:noFill/>
          <a:ln>
            <a:noFill/>
          </a:ln>
        </p:spPr>
      </p:pic>
    </p:spTree>
    <p:extLst>
      <p:ext uri="{BB962C8B-B14F-4D97-AF65-F5344CB8AC3E}">
        <p14:creationId xmlns:p14="http://schemas.microsoft.com/office/powerpoint/2010/main" val="330232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B4C3-D71E-9E52-3DD5-761FF86631B9}"/>
              </a:ext>
            </a:extLst>
          </p:cNvPr>
          <p:cNvSpPr>
            <a:spLocks noGrp="1"/>
          </p:cNvSpPr>
          <p:nvPr>
            <p:ph type="title"/>
          </p:nvPr>
        </p:nvSpPr>
        <p:spPr/>
        <p:txBody>
          <a:bodyPr/>
          <a:lstStyle/>
          <a:p>
            <a:r>
              <a:rPr lang="nl-NL"/>
              <a:t>Inhoud</a:t>
            </a:r>
          </a:p>
        </p:txBody>
      </p:sp>
      <p:sp>
        <p:nvSpPr>
          <p:cNvPr id="3" name="Content Placeholder 2">
            <a:extLst>
              <a:ext uri="{FF2B5EF4-FFF2-40B4-BE49-F238E27FC236}">
                <a16:creationId xmlns:a16="http://schemas.microsoft.com/office/drawing/2014/main" id="{DBC050D3-9812-01D1-2FC0-E3D1B42D78F7}"/>
              </a:ext>
            </a:extLst>
          </p:cNvPr>
          <p:cNvSpPr>
            <a:spLocks noGrp="1"/>
          </p:cNvSpPr>
          <p:nvPr>
            <p:ph idx="1"/>
          </p:nvPr>
        </p:nvSpPr>
        <p:spPr/>
        <p:txBody>
          <a:bodyPr/>
          <a:lstStyle/>
          <a:p>
            <a:r>
              <a:rPr lang="nl-NL" dirty="0"/>
              <a:t>Inleiding</a:t>
            </a:r>
          </a:p>
          <a:p>
            <a:r>
              <a:rPr lang="nl-NL" dirty="0"/>
              <a:t>Probleem en doelstelling</a:t>
            </a:r>
          </a:p>
          <a:p>
            <a:r>
              <a:rPr lang="nl-NL" dirty="0"/>
              <a:t>Proces</a:t>
            </a:r>
          </a:p>
          <a:p>
            <a:r>
              <a:rPr lang="nl-NL" dirty="0"/>
              <a:t>Toelichting keuzes</a:t>
            </a:r>
          </a:p>
          <a:p>
            <a:r>
              <a:rPr lang="nl-NL" dirty="0"/>
              <a:t>House of </a:t>
            </a:r>
            <a:r>
              <a:rPr lang="nl-NL" dirty="0" err="1"/>
              <a:t>quality</a:t>
            </a:r>
            <a:r>
              <a:rPr lang="nl-NL" dirty="0"/>
              <a:t> en HACCP</a:t>
            </a:r>
          </a:p>
          <a:p>
            <a:r>
              <a:rPr lang="nl-NL" dirty="0"/>
              <a:t>Kostenaspecten</a:t>
            </a:r>
          </a:p>
          <a:p>
            <a:r>
              <a:rPr lang="nl-NL" dirty="0"/>
              <a:t>Conclusie en advies</a:t>
            </a:r>
          </a:p>
        </p:txBody>
      </p:sp>
      <p:sp>
        <p:nvSpPr>
          <p:cNvPr id="4" name="Slide Number Placeholder 3">
            <a:extLst>
              <a:ext uri="{FF2B5EF4-FFF2-40B4-BE49-F238E27FC236}">
                <a16:creationId xmlns:a16="http://schemas.microsoft.com/office/drawing/2014/main" id="{6ACD6CF6-241F-6B78-0512-E2B44F977FE9}"/>
              </a:ext>
            </a:extLst>
          </p:cNvPr>
          <p:cNvSpPr>
            <a:spLocks noGrp="1"/>
          </p:cNvSpPr>
          <p:nvPr>
            <p:ph type="sldNum" sz="quarter" idx="12"/>
          </p:nvPr>
        </p:nvSpPr>
        <p:spPr/>
        <p:txBody>
          <a:bodyPr/>
          <a:lstStyle/>
          <a:p>
            <a:fld id="{4CD814C8-F66B-4915-9FEC-D62A1DED085F}" type="slidenum">
              <a:rPr lang="de-DE" smtClean="0"/>
              <a:t>2</a:t>
            </a:fld>
            <a:endParaRPr lang="de-DE"/>
          </a:p>
        </p:txBody>
      </p:sp>
      <p:pic>
        <p:nvPicPr>
          <p:cNvPr id="6" name="Picture 2">
            <a:extLst>
              <a:ext uri="{FF2B5EF4-FFF2-40B4-BE49-F238E27FC236}">
                <a16:creationId xmlns:a16="http://schemas.microsoft.com/office/drawing/2014/main" id="{762B6AF6-AB2E-EF0B-F3E0-8E1DD36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964" y="5737022"/>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9959EBC6-4292-03AF-5533-BB888F2A5728}"/>
              </a:ext>
            </a:extLst>
          </p:cNvPr>
          <p:cNvPicPr>
            <a:picLocks noChangeAspect="1"/>
          </p:cNvPicPr>
          <p:nvPr/>
        </p:nvPicPr>
        <p:blipFill>
          <a:blip r:embed="rId4"/>
          <a:stretch>
            <a:fillRect/>
          </a:stretch>
        </p:blipFill>
        <p:spPr>
          <a:xfrm>
            <a:off x="8754989" y="5462138"/>
            <a:ext cx="1835256" cy="1076774"/>
          </a:xfrm>
          <a:prstGeom prst="rect">
            <a:avLst/>
          </a:prstGeom>
        </p:spPr>
      </p:pic>
    </p:spTree>
    <p:extLst>
      <p:ext uri="{BB962C8B-B14F-4D97-AF65-F5344CB8AC3E}">
        <p14:creationId xmlns:p14="http://schemas.microsoft.com/office/powerpoint/2010/main" val="68933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F69CB-5064-1226-022E-4EF5B8E7BF99}"/>
              </a:ext>
            </a:extLst>
          </p:cNvPr>
          <p:cNvSpPr>
            <a:spLocks noGrp="1"/>
          </p:cNvSpPr>
          <p:nvPr>
            <p:ph type="title"/>
          </p:nvPr>
        </p:nvSpPr>
        <p:spPr/>
        <p:txBody>
          <a:bodyPr/>
          <a:lstStyle/>
          <a:p>
            <a:r>
              <a:rPr lang="nl-NL"/>
              <a:t>Inleiding</a:t>
            </a:r>
          </a:p>
        </p:txBody>
      </p:sp>
      <p:sp>
        <p:nvSpPr>
          <p:cNvPr id="3" name="Tijdelijke aanduiding voor inhoud 2">
            <a:extLst>
              <a:ext uri="{FF2B5EF4-FFF2-40B4-BE49-F238E27FC236}">
                <a16:creationId xmlns:a16="http://schemas.microsoft.com/office/drawing/2014/main" id="{D6ED8BC8-F1A0-827F-89FD-1AB00B902EDD}"/>
              </a:ext>
            </a:extLst>
          </p:cNvPr>
          <p:cNvSpPr>
            <a:spLocks noGrp="1"/>
          </p:cNvSpPr>
          <p:nvPr>
            <p:ph idx="1"/>
          </p:nvPr>
        </p:nvSpPr>
        <p:spPr/>
        <p:txBody>
          <a:bodyPr/>
          <a:lstStyle/>
          <a:p>
            <a:r>
              <a:rPr lang="nl-NL"/>
              <a:t>Fjild Verspillingsmarkt</a:t>
            </a:r>
          </a:p>
          <a:p>
            <a:r>
              <a:rPr lang="nl-NL"/>
              <a:t>Hutspotbrood</a:t>
            </a:r>
          </a:p>
        </p:txBody>
      </p:sp>
      <p:sp>
        <p:nvSpPr>
          <p:cNvPr id="4" name="Tijdelijke aanduiding voor dianummer 3">
            <a:extLst>
              <a:ext uri="{FF2B5EF4-FFF2-40B4-BE49-F238E27FC236}">
                <a16:creationId xmlns:a16="http://schemas.microsoft.com/office/drawing/2014/main" id="{B4DFCEFA-C42D-9451-DBF4-437C6D9977F5}"/>
              </a:ext>
            </a:extLst>
          </p:cNvPr>
          <p:cNvSpPr>
            <a:spLocks noGrp="1"/>
          </p:cNvSpPr>
          <p:nvPr>
            <p:ph type="sldNum" sz="quarter" idx="12"/>
          </p:nvPr>
        </p:nvSpPr>
        <p:spPr/>
        <p:txBody>
          <a:bodyPr/>
          <a:lstStyle/>
          <a:p>
            <a:fld id="{4CD814C8-F66B-4915-9FEC-D62A1DED085F}" type="slidenum">
              <a:rPr lang="de-DE" smtClean="0"/>
              <a:t>3</a:t>
            </a:fld>
            <a:endParaRPr lang="de-DE"/>
          </a:p>
        </p:txBody>
      </p:sp>
      <p:pic>
        <p:nvPicPr>
          <p:cNvPr id="17" name="Afbeelding 16">
            <a:extLst>
              <a:ext uri="{FF2B5EF4-FFF2-40B4-BE49-F238E27FC236}">
                <a16:creationId xmlns:a16="http://schemas.microsoft.com/office/drawing/2014/main" id="{C37E131B-E9C0-2D07-1B9D-C025DDD7CD2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610600" y="3128352"/>
            <a:ext cx="3581400" cy="2720050"/>
          </a:xfrm>
          <a:prstGeom prst="rect">
            <a:avLst/>
          </a:prstGeom>
          <a:noFill/>
          <a:ln>
            <a:noFill/>
          </a:ln>
        </p:spPr>
      </p:pic>
      <p:pic>
        <p:nvPicPr>
          <p:cNvPr id="19" name="Afbeelding 18">
            <a:extLst>
              <a:ext uri="{FF2B5EF4-FFF2-40B4-BE49-F238E27FC236}">
                <a16:creationId xmlns:a16="http://schemas.microsoft.com/office/drawing/2014/main" id="{13123874-9656-F5FE-62B0-8381F61CC70A}"/>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610600" y="0"/>
            <a:ext cx="3581400" cy="2799791"/>
          </a:xfrm>
          <a:prstGeom prst="rect">
            <a:avLst/>
          </a:prstGeom>
          <a:noFill/>
          <a:ln>
            <a:noFill/>
          </a:ln>
        </p:spPr>
      </p:pic>
      <p:pic>
        <p:nvPicPr>
          <p:cNvPr id="8" name="Picture 8">
            <a:extLst>
              <a:ext uri="{FF2B5EF4-FFF2-40B4-BE49-F238E27FC236}">
                <a16:creationId xmlns:a16="http://schemas.microsoft.com/office/drawing/2014/main" id="{855D884F-7A12-FFAA-57DE-E4D650B00E4C}"/>
              </a:ext>
            </a:extLst>
          </p:cNvPr>
          <p:cNvPicPr>
            <a:picLocks noChangeAspect="1"/>
          </p:cNvPicPr>
          <p:nvPr/>
        </p:nvPicPr>
        <p:blipFill>
          <a:blip r:embed="rId7"/>
          <a:stretch>
            <a:fillRect/>
          </a:stretch>
        </p:blipFill>
        <p:spPr>
          <a:xfrm>
            <a:off x="6197413" y="5521079"/>
            <a:ext cx="1835256" cy="1076774"/>
          </a:xfrm>
          <a:prstGeom prst="rect">
            <a:avLst/>
          </a:prstGeom>
        </p:spPr>
      </p:pic>
      <p:pic>
        <p:nvPicPr>
          <p:cNvPr id="10" name="Picture 2">
            <a:extLst>
              <a:ext uri="{FF2B5EF4-FFF2-40B4-BE49-F238E27FC236}">
                <a16:creationId xmlns:a16="http://schemas.microsoft.com/office/drawing/2014/main" id="{8EBA7FFE-F834-7FB2-9163-346DCAE031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760"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8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74AA-FD4A-64F5-8A1C-5610765CCF70}"/>
              </a:ext>
            </a:extLst>
          </p:cNvPr>
          <p:cNvSpPr>
            <a:spLocks noGrp="1"/>
          </p:cNvSpPr>
          <p:nvPr>
            <p:ph type="title"/>
          </p:nvPr>
        </p:nvSpPr>
        <p:spPr/>
        <p:txBody>
          <a:bodyPr/>
          <a:lstStyle/>
          <a:p>
            <a:r>
              <a:rPr lang="nl-NL"/>
              <a:t>Probleem en doelstelling</a:t>
            </a:r>
          </a:p>
        </p:txBody>
      </p:sp>
      <p:sp>
        <p:nvSpPr>
          <p:cNvPr id="3" name="Content Placeholder 2">
            <a:extLst>
              <a:ext uri="{FF2B5EF4-FFF2-40B4-BE49-F238E27FC236}">
                <a16:creationId xmlns:a16="http://schemas.microsoft.com/office/drawing/2014/main" id="{585D876D-1F1E-DFDE-68CA-5CE6C7E83CCA}"/>
              </a:ext>
            </a:extLst>
          </p:cNvPr>
          <p:cNvSpPr>
            <a:spLocks noGrp="1"/>
          </p:cNvSpPr>
          <p:nvPr>
            <p:ph idx="1"/>
          </p:nvPr>
        </p:nvSpPr>
        <p:spPr/>
        <p:txBody>
          <a:bodyPr/>
          <a:lstStyle/>
          <a:p>
            <a:r>
              <a:rPr lang="nl-NL"/>
              <a:t>Verspilling tegengaan</a:t>
            </a:r>
          </a:p>
          <a:p>
            <a:r>
              <a:rPr lang="nl-NL"/>
              <a:t>Product bestaat minimaal voor de helft uit reststroom</a:t>
            </a:r>
          </a:p>
          <a:p>
            <a:r>
              <a:rPr lang="nl-NL"/>
              <a:t>8.000 broden per dag produceren </a:t>
            </a:r>
          </a:p>
          <a:p>
            <a:r>
              <a:rPr lang="nl-NL"/>
              <a:t>5 dagen per week produceren</a:t>
            </a:r>
          </a:p>
        </p:txBody>
      </p:sp>
      <p:sp>
        <p:nvSpPr>
          <p:cNvPr id="4" name="Slide Number Placeholder 3">
            <a:extLst>
              <a:ext uri="{FF2B5EF4-FFF2-40B4-BE49-F238E27FC236}">
                <a16:creationId xmlns:a16="http://schemas.microsoft.com/office/drawing/2014/main" id="{50ACC232-97E7-1350-890B-41B2E40BC8CA}"/>
              </a:ext>
            </a:extLst>
          </p:cNvPr>
          <p:cNvSpPr>
            <a:spLocks noGrp="1"/>
          </p:cNvSpPr>
          <p:nvPr>
            <p:ph type="sldNum" sz="quarter" idx="12"/>
          </p:nvPr>
        </p:nvSpPr>
        <p:spPr/>
        <p:txBody>
          <a:bodyPr/>
          <a:lstStyle/>
          <a:p>
            <a:fld id="{4CD814C8-F66B-4915-9FEC-D62A1DED085F}" type="slidenum">
              <a:rPr lang="de-DE" smtClean="0"/>
              <a:t>4</a:t>
            </a:fld>
            <a:endParaRPr lang="de-DE"/>
          </a:p>
        </p:txBody>
      </p:sp>
      <p:pic>
        <p:nvPicPr>
          <p:cNvPr id="8" name="Afbeelding 7">
            <a:extLst>
              <a:ext uri="{FF2B5EF4-FFF2-40B4-BE49-F238E27FC236}">
                <a16:creationId xmlns:a16="http://schemas.microsoft.com/office/drawing/2014/main" id="{03ED1D7A-F1D0-0D6E-1251-C473C8B30C4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32669" y="2780523"/>
            <a:ext cx="4159331" cy="3575828"/>
          </a:xfrm>
          <a:prstGeom prst="rect">
            <a:avLst/>
          </a:prstGeom>
          <a:noFill/>
          <a:ln>
            <a:noFill/>
          </a:ln>
        </p:spPr>
      </p:pic>
      <p:pic>
        <p:nvPicPr>
          <p:cNvPr id="10" name="Picture 8">
            <a:extLst>
              <a:ext uri="{FF2B5EF4-FFF2-40B4-BE49-F238E27FC236}">
                <a16:creationId xmlns:a16="http://schemas.microsoft.com/office/drawing/2014/main" id="{0122F50B-16CA-08AF-B29A-F455348AF294}"/>
              </a:ext>
            </a:extLst>
          </p:cNvPr>
          <p:cNvPicPr>
            <a:picLocks noChangeAspect="1"/>
          </p:cNvPicPr>
          <p:nvPr/>
        </p:nvPicPr>
        <p:blipFill>
          <a:blip r:embed="rId5"/>
          <a:stretch>
            <a:fillRect/>
          </a:stretch>
        </p:blipFill>
        <p:spPr>
          <a:xfrm>
            <a:off x="6197413" y="5521079"/>
            <a:ext cx="1835256" cy="1076774"/>
          </a:xfrm>
          <a:prstGeom prst="rect">
            <a:avLst/>
          </a:prstGeom>
        </p:spPr>
      </p:pic>
      <p:pic>
        <p:nvPicPr>
          <p:cNvPr id="5" name="Picture 2">
            <a:extLst>
              <a:ext uri="{FF2B5EF4-FFF2-40B4-BE49-F238E27FC236}">
                <a16:creationId xmlns:a16="http://schemas.microsoft.com/office/drawing/2014/main" id="{4F5B0E03-CC6A-B002-438C-2C7BBA360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760"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8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5D66-F8A5-A07D-6B08-0BEBF60DC89E}"/>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err="1">
                <a:solidFill>
                  <a:schemeClr val="tx1"/>
                </a:solidFill>
                <a:latin typeface="+mj-lt"/>
                <a:ea typeface="+mj-ea"/>
                <a:cs typeface="+mj-cs"/>
              </a:rPr>
              <a:t>Proces</a:t>
            </a:r>
            <a:endParaRPr lang="en-US" sz="5400" kern="1200">
              <a:solidFill>
                <a:schemeClr val="tx1"/>
              </a:solidFill>
              <a:latin typeface="+mj-lt"/>
              <a:ea typeface="+mj-ea"/>
              <a:cs typeface="+mj-cs"/>
            </a:endParaRPr>
          </a:p>
        </p:txBody>
      </p:sp>
      <p:pic>
        <p:nvPicPr>
          <p:cNvPr id="8" name="Content Placeholder 7">
            <a:extLst>
              <a:ext uri="{FF2B5EF4-FFF2-40B4-BE49-F238E27FC236}">
                <a16:creationId xmlns:a16="http://schemas.microsoft.com/office/drawing/2014/main" id="{64BD0B9D-D529-8782-7B7D-B8B044D906B5}"/>
              </a:ext>
            </a:extLst>
          </p:cNvPr>
          <p:cNvPicPr>
            <a:picLocks noGrp="1" noChangeAspect="1"/>
          </p:cNvPicPr>
          <p:nvPr>
            <p:ph idx="1"/>
          </p:nvPr>
        </p:nvPicPr>
        <p:blipFill>
          <a:blip r:embed="rId3"/>
          <a:stretch>
            <a:fillRect/>
          </a:stretch>
        </p:blipFill>
        <p:spPr>
          <a:xfrm>
            <a:off x="1418927" y="1223778"/>
            <a:ext cx="9354142" cy="5518946"/>
          </a:xfrm>
          <a:prstGeom prst="rect">
            <a:avLst/>
          </a:prstGeom>
        </p:spPr>
      </p:pic>
      <p:sp>
        <p:nvSpPr>
          <p:cNvPr id="4" name="Slide Number Placeholder 3">
            <a:extLst>
              <a:ext uri="{FF2B5EF4-FFF2-40B4-BE49-F238E27FC236}">
                <a16:creationId xmlns:a16="http://schemas.microsoft.com/office/drawing/2014/main" id="{9EE44D7E-D84A-BB7D-EF77-45E73FBB81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4CD814C8-F66B-4915-9FEC-D62A1DED085F}" type="slidenum">
              <a:rPr lang="en-US" smtClean="0"/>
              <a:pPr defTabSz="914400">
                <a:spcAft>
                  <a:spcPts val="600"/>
                </a:spcAft>
              </a:pPr>
              <a:t>5</a:t>
            </a:fld>
            <a:endParaRPr lang="en-US"/>
          </a:p>
        </p:txBody>
      </p:sp>
    </p:spTree>
    <p:extLst>
      <p:ext uri="{BB962C8B-B14F-4D97-AF65-F5344CB8AC3E}">
        <p14:creationId xmlns:p14="http://schemas.microsoft.com/office/powerpoint/2010/main" val="69354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58A1-A478-4365-F411-7F1EB345B43B}"/>
              </a:ext>
            </a:extLst>
          </p:cNvPr>
          <p:cNvSpPr>
            <a:spLocks noGrp="1"/>
          </p:cNvSpPr>
          <p:nvPr>
            <p:ph type="title"/>
          </p:nvPr>
        </p:nvSpPr>
        <p:spPr/>
        <p:txBody>
          <a:bodyPr/>
          <a:lstStyle/>
          <a:p>
            <a:r>
              <a:rPr lang="nl-NL"/>
              <a:t>Toelichting keuzes van het proces</a:t>
            </a:r>
            <a:br>
              <a:rPr lang="nl-NL"/>
            </a:br>
            <a:endParaRPr lang="nl-NL"/>
          </a:p>
        </p:txBody>
      </p:sp>
      <p:sp>
        <p:nvSpPr>
          <p:cNvPr id="3" name="Content Placeholder 2">
            <a:extLst>
              <a:ext uri="{FF2B5EF4-FFF2-40B4-BE49-F238E27FC236}">
                <a16:creationId xmlns:a16="http://schemas.microsoft.com/office/drawing/2014/main" id="{69B396D5-C5FE-BD97-0D23-C92B5B2E8A5E}"/>
              </a:ext>
            </a:extLst>
          </p:cNvPr>
          <p:cNvSpPr>
            <a:spLocks noGrp="1"/>
          </p:cNvSpPr>
          <p:nvPr>
            <p:ph idx="1"/>
          </p:nvPr>
        </p:nvSpPr>
        <p:spPr/>
        <p:txBody>
          <a:bodyPr/>
          <a:lstStyle/>
          <a:p>
            <a:r>
              <a:rPr lang="nl-NL"/>
              <a:t>Semi continu proces</a:t>
            </a:r>
          </a:p>
          <a:p>
            <a:r>
              <a:rPr lang="nl-NL"/>
              <a:t>Te kleine schaal voor een continuproces</a:t>
            </a:r>
          </a:p>
          <a:p>
            <a:r>
              <a:rPr lang="nl-NL"/>
              <a:t>Opschaling mogelijk</a:t>
            </a:r>
          </a:p>
          <a:p>
            <a:r>
              <a:rPr lang="nl-NL"/>
              <a:t>Halffabricaat</a:t>
            </a:r>
          </a:p>
          <a:p>
            <a:endParaRPr lang="nl-NL"/>
          </a:p>
        </p:txBody>
      </p:sp>
      <p:sp>
        <p:nvSpPr>
          <p:cNvPr id="4" name="Slide Number Placeholder 3">
            <a:extLst>
              <a:ext uri="{FF2B5EF4-FFF2-40B4-BE49-F238E27FC236}">
                <a16:creationId xmlns:a16="http://schemas.microsoft.com/office/drawing/2014/main" id="{0CE27E4C-7810-2440-AAE6-33F38568D5E2}"/>
              </a:ext>
            </a:extLst>
          </p:cNvPr>
          <p:cNvSpPr>
            <a:spLocks noGrp="1"/>
          </p:cNvSpPr>
          <p:nvPr>
            <p:ph type="sldNum" sz="quarter" idx="12"/>
          </p:nvPr>
        </p:nvSpPr>
        <p:spPr/>
        <p:txBody>
          <a:bodyPr/>
          <a:lstStyle/>
          <a:p>
            <a:fld id="{4CD814C8-F66B-4915-9FEC-D62A1DED085F}" type="slidenum">
              <a:rPr lang="de-DE" smtClean="0"/>
              <a:t>6</a:t>
            </a:fld>
            <a:endParaRPr lang="de-DE"/>
          </a:p>
        </p:txBody>
      </p:sp>
      <p:pic>
        <p:nvPicPr>
          <p:cNvPr id="5" name="Picture 2">
            <a:extLst>
              <a:ext uri="{FF2B5EF4-FFF2-40B4-BE49-F238E27FC236}">
                <a16:creationId xmlns:a16="http://schemas.microsoft.com/office/drawing/2014/main" id="{C6DDD9F2-8F27-8490-3113-E0F2C8BDF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985"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EF30181A-D603-BC0F-95D4-2DE172AA9095}"/>
              </a:ext>
            </a:extLst>
          </p:cNvPr>
          <p:cNvPicPr>
            <a:picLocks noChangeAspect="1"/>
          </p:cNvPicPr>
          <p:nvPr/>
        </p:nvPicPr>
        <p:blipFill>
          <a:blip r:embed="rId3"/>
          <a:stretch>
            <a:fillRect/>
          </a:stretch>
        </p:blipFill>
        <p:spPr>
          <a:xfrm>
            <a:off x="8335112" y="5462138"/>
            <a:ext cx="1835256" cy="1076774"/>
          </a:xfrm>
          <a:prstGeom prst="rect">
            <a:avLst/>
          </a:prstGeom>
        </p:spPr>
      </p:pic>
      <p:pic>
        <p:nvPicPr>
          <p:cNvPr id="2054" name="Picture 6" descr="Afbeelding met brood, voedsel, half, gegeten&#10;&#10;Automatisch gegenereerde beschrijving">
            <a:extLst>
              <a:ext uri="{FF2B5EF4-FFF2-40B4-BE49-F238E27FC236}">
                <a16:creationId xmlns:a16="http://schemas.microsoft.com/office/drawing/2014/main" id="{4BAE22FB-FAEC-2F13-8A38-BEE0FA065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5112" y="2025994"/>
            <a:ext cx="2895947" cy="280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9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C7514A-7251-7CA4-8D9D-4730E33E8461}"/>
              </a:ext>
            </a:extLst>
          </p:cNvPr>
          <p:cNvPicPr>
            <a:picLocks noChangeAspect="1"/>
          </p:cNvPicPr>
          <p:nvPr/>
        </p:nvPicPr>
        <p:blipFill rotWithShape="1">
          <a:blip r:embed="rId2"/>
          <a:srcRect l="16274" t="28868" r="42726" b="10273"/>
          <a:stretch/>
        </p:blipFill>
        <p:spPr bwMode="auto">
          <a:xfrm>
            <a:off x="126733" y="0"/>
            <a:ext cx="7839087" cy="6544583"/>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C7A50A2-AF1F-8AAC-A613-5AC14B6BEDCB}"/>
              </a:ext>
            </a:extLst>
          </p:cNvPr>
          <p:cNvSpPr>
            <a:spLocks noGrp="1"/>
          </p:cNvSpPr>
          <p:nvPr>
            <p:ph type="title"/>
          </p:nvPr>
        </p:nvSpPr>
        <p:spPr>
          <a:xfrm>
            <a:off x="8436429" y="620135"/>
            <a:ext cx="3603171" cy="1655483"/>
          </a:xfrm>
        </p:spPr>
        <p:txBody>
          <a:bodyPr anchor="b">
            <a:normAutofit/>
          </a:bodyPr>
          <a:lstStyle/>
          <a:p>
            <a:r>
              <a:rPr lang="en-NL" sz="3700">
                <a:cs typeface="Calibri Light"/>
              </a:rPr>
              <a:t>House of quality en HACCP</a:t>
            </a:r>
            <a:endParaRPr lang="nl-NL" sz="3700">
              <a:cs typeface="Calibri Light"/>
            </a:endParaRPr>
          </a:p>
        </p:txBody>
      </p:sp>
      <p:sp>
        <p:nvSpPr>
          <p:cNvPr id="9" name="Content Placeholder 8">
            <a:extLst>
              <a:ext uri="{FF2B5EF4-FFF2-40B4-BE49-F238E27FC236}">
                <a16:creationId xmlns:a16="http://schemas.microsoft.com/office/drawing/2014/main" id="{BFD14F4F-8444-56C8-948D-D33FBE8DD295}"/>
              </a:ext>
            </a:extLst>
          </p:cNvPr>
          <p:cNvSpPr>
            <a:spLocks noGrp="1"/>
          </p:cNvSpPr>
          <p:nvPr>
            <p:ph idx="1"/>
          </p:nvPr>
        </p:nvSpPr>
        <p:spPr>
          <a:xfrm>
            <a:off x="8436429" y="2461951"/>
            <a:ext cx="3149577" cy="3540265"/>
          </a:xfrm>
        </p:spPr>
        <p:txBody>
          <a:bodyPr>
            <a:normAutofit/>
          </a:bodyPr>
          <a:lstStyle/>
          <a:p>
            <a:r>
              <a:rPr lang="nl-NL" sz="2000" dirty="0"/>
              <a:t>Productiekosten, procesontwerp, productietijd en investeringskosten</a:t>
            </a:r>
          </a:p>
          <a:p>
            <a:r>
              <a:rPr lang="nl-NL" sz="2000" dirty="0"/>
              <a:t>Duurzaamheid en voedingsstoffen</a:t>
            </a:r>
          </a:p>
          <a:p>
            <a:r>
              <a:rPr lang="nl-NL" sz="2000" dirty="0"/>
              <a:t> </a:t>
            </a:r>
            <a:r>
              <a:rPr lang="nl-NL" sz="2000" dirty="0" err="1"/>
              <a:t>CCP’s</a:t>
            </a:r>
            <a:r>
              <a:rPr lang="nl-NL" sz="2000" dirty="0"/>
              <a:t> en maatregelen </a:t>
            </a:r>
          </a:p>
        </p:txBody>
      </p:sp>
      <p:sp>
        <p:nvSpPr>
          <p:cNvPr id="4" name="Slide Number Placeholder 3">
            <a:extLst>
              <a:ext uri="{FF2B5EF4-FFF2-40B4-BE49-F238E27FC236}">
                <a16:creationId xmlns:a16="http://schemas.microsoft.com/office/drawing/2014/main" id="{0D56C30F-5A2D-E395-1C58-7653A095E4C9}"/>
              </a:ext>
            </a:extLst>
          </p:cNvPr>
          <p:cNvSpPr>
            <a:spLocks noGrp="1"/>
          </p:cNvSpPr>
          <p:nvPr>
            <p:ph type="sldNum" sz="quarter" idx="12"/>
          </p:nvPr>
        </p:nvSpPr>
        <p:spPr>
          <a:xfrm>
            <a:off x="11704320" y="6459376"/>
            <a:ext cx="448056" cy="365125"/>
          </a:xfrm>
        </p:spPr>
        <p:txBody>
          <a:bodyPr>
            <a:normAutofit/>
          </a:bodyPr>
          <a:lstStyle/>
          <a:p>
            <a:pPr>
              <a:spcAft>
                <a:spcPts val="600"/>
              </a:spcAft>
            </a:pPr>
            <a:fld id="{4CD814C8-F66B-4915-9FEC-D62A1DED085F}" type="slidenum">
              <a:rPr lang="de-DE" sz="1100">
                <a:solidFill>
                  <a:srgbClr val="FFFFFF"/>
                </a:solidFill>
              </a:rPr>
              <a:pPr>
                <a:spcAft>
                  <a:spcPts val="600"/>
                </a:spcAft>
              </a:pPr>
              <a:t>7</a:t>
            </a:fld>
            <a:endParaRPr lang="de-DE" sz="1100">
              <a:solidFill>
                <a:srgbClr val="FFFFFF"/>
              </a:solidFill>
            </a:endParaRPr>
          </a:p>
        </p:txBody>
      </p:sp>
      <p:pic>
        <p:nvPicPr>
          <p:cNvPr id="6" name="Picture 2">
            <a:extLst>
              <a:ext uri="{FF2B5EF4-FFF2-40B4-BE49-F238E27FC236}">
                <a16:creationId xmlns:a16="http://schemas.microsoft.com/office/drawing/2014/main" id="{BD2578D8-CEC4-3D8A-2B09-5BFA5E29A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409" y="5878758"/>
            <a:ext cx="3785256" cy="521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3305AD70-687C-73E6-6AE2-97002B86A960}"/>
              </a:ext>
            </a:extLst>
          </p:cNvPr>
          <p:cNvPicPr>
            <a:picLocks noChangeAspect="1"/>
          </p:cNvPicPr>
          <p:nvPr/>
        </p:nvPicPr>
        <p:blipFill>
          <a:blip r:embed="rId4"/>
          <a:stretch>
            <a:fillRect/>
          </a:stretch>
        </p:blipFill>
        <p:spPr>
          <a:xfrm>
            <a:off x="9612021" y="5739673"/>
            <a:ext cx="1362456" cy="799375"/>
          </a:xfrm>
          <a:prstGeom prst="rect">
            <a:avLst/>
          </a:prstGeom>
        </p:spPr>
      </p:pic>
    </p:spTree>
    <p:extLst>
      <p:ext uri="{BB962C8B-B14F-4D97-AF65-F5344CB8AC3E}">
        <p14:creationId xmlns:p14="http://schemas.microsoft.com/office/powerpoint/2010/main" val="131392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B3A8-7EBB-59F7-05FE-2063F2EB0D64}"/>
              </a:ext>
            </a:extLst>
          </p:cNvPr>
          <p:cNvSpPr>
            <a:spLocks noGrp="1"/>
          </p:cNvSpPr>
          <p:nvPr>
            <p:ph type="title"/>
          </p:nvPr>
        </p:nvSpPr>
        <p:spPr/>
        <p:txBody>
          <a:bodyPr/>
          <a:lstStyle/>
          <a:p>
            <a:r>
              <a:rPr lang="nl-NL"/>
              <a:t>Kostenaspecten</a:t>
            </a:r>
            <a:endParaRPr lang="en-NL"/>
          </a:p>
        </p:txBody>
      </p:sp>
      <p:sp>
        <p:nvSpPr>
          <p:cNvPr id="3" name="Content Placeholder 2">
            <a:extLst>
              <a:ext uri="{FF2B5EF4-FFF2-40B4-BE49-F238E27FC236}">
                <a16:creationId xmlns:a16="http://schemas.microsoft.com/office/drawing/2014/main" id="{DCCFF7A1-2632-5B39-E864-FF834FBED8DC}"/>
              </a:ext>
            </a:extLst>
          </p:cNvPr>
          <p:cNvSpPr>
            <a:spLocks noGrp="1"/>
          </p:cNvSpPr>
          <p:nvPr>
            <p:ph idx="1"/>
          </p:nvPr>
        </p:nvSpPr>
        <p:spPr/>
        <p:txBody>
          <a:bodyPr/>
          <a:lstStyle/>
          <a:p>
            <a:r>
              <a:rPr lang="nl-NL"/>
              <a:t>Investeringskosten</a:t>
            </a:r>
          </a:p>
          <a:p>
            <a:r>
              <a:rPr lang="nl-NL"/>
              <a:t>Terugverdientijd</a:t>
            </a:r>
          </a:p>
        </p:txBody>
      </p:sp>
      <p:sp>
        <p:nvSpPr>
          <p:cNvPr id="4" name="Slide Number Placeholder 3">
            <a:extLst>
              <a:ext uri="{FF2B5EF4-FFF2-40B4-BE49-F238E27FC236}">
                <a16:creationId xmlns:a16="http://schemas.microsoft.com/office/drawing/2014/main" id="{4049CEC8-917D-9503-BFBD-41C4351E39F9}"/>
              </a:ext>
            </a:extLst>
          </p:cNvPr>
          <p:cNvSpPr>
            <a:spLocks noGrp="1"/>
          </p:cNvSpPr>
          <p:nvPr>
            <p:ph type="sldNum" sz="quarter" idx="12"/>
          </p:nvPr>
        </p:nvSpPr>
        <p:spPr/>
        <p:txBody>
          <a:bodyPr/>
          <a:lstStyle/>
          <a:p>
            <a:fld id="{4CD814C8-F66B-4915-9FEC-D62A1DED085F}" type="slidenum">
              <a:rPr lang="de-DE" smtClean="0"/>
              <a:t>8</a:t>
            </a:fld>
            <a:endParaRPr lang="de-DE"/>
          </a:p>
        </p:txBody>
      </p:sp>
      <p:pic>
        <p:nvPicPr>
          <p:cNvPr id="12" name="Afbeelding 11">
            <a:extLst>
              <a:ext uri="{FF2B5EF4-FFF2-40B4-BE49-F238E27FC236}">
                <a16:creationId xmlns:a16="http://schemas.microsoft.com/office/drawing/2014/main" id="{85EF3326-E5EF-DE8E-BA23-E44BF6FF6E2F}"/>
              </a:ext>
            </a:extLst>
          </p:cNvPr>
          <p:cNvPicPr>
            <a:picLocks noChangeAspect="1"/>
          </p:cNvPicPr>
          <p:nvPr/>
        </p:nvPicPr>
        <p:blipFill>
          <a:blip r:embed="rId3"/>
          <a:stretch>
            <a:fillRect/>
          </a:stretch>
        </p:blipFill>
        <p:spPr>
          <a:xfrm>
            <a:off x="1062154" y="3104746"/>
            <a:ext cx="10067692" cy="2067158"/>
          </a:xfrm>
          <a:prstGeom prst="rect">
            <a:avLst/>
          </a:prstGeom>
        </p:spPr>
      </p:pic>
      <p:pic>
        <p:nvPicPr>
          <p:cNvPr id="6" name="Picture 2">
            <a:extLst>
              <a:ext uri="{FF2B5EF4-FFF2-40B4-BE49-F238E27FC236}">
                <a16:creationId xmlns:a16="http://schemas.microsoft.com/office/drawing/2014/main" id="{018ABF7F-01AD-F5CA-3756-08DB0FFA9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935"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FB977283-6DF9-67BA-A1BD-3CE9599CA4E9}"/>
              </a:ext>
            </a:extLst>
          </p:cNvPr>
          <p:cNvPicPr>
            <a:picLocks noChangeAspect="1"/>
          </p:cNvPicPr>
          <p:nvPr/>
        </p:nvPicPr>
        <p:blipFill>
          <a:blip r:embed="rId5"/>
          <a:stretch>
            <a:fillRect/>
          </a:stretch>
        </p:blipFill>
        <p:spPr>
          <a:xfrm>
            <a:off x="7709960" y="5455991"/>
            <a:ext cx="1835256" cy="1076774"/>
          </a:xfrm>
          <a:prstGeom prst="rect">
            <a:avLst/>
          </a:prstGeom>
        </p:spPr>
      </p:pic>
    </p:spTree>
    <p:extLst>
      <p:ext uri="{BB962C8B-B14F-4D97-AF65-F5344CB8AC3E}">
        <p14:creationId xmlns:p14="http://schemas.microsoft.com/office/powerpoint/2010/main" val="306191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23CB4-4A6D-937D-9438-73CEFD2C9502}"/>
              </a:ext>
            </a:extLst>
          </p:cNvPr>
          <p:cNvSpPr>
            <a:spLocks noGrp="1"/>
          </p:cNvSpPr>
          <p:nvPr>
            <p:ph type="title"/>
          </p:nvPr>
        </p:nvSpPr>
        <p:spPr/>
        <p:txBody>
          <a:bodyPr/>
          <a:lstStyle/>
          <a:p>
            <a:r>
              <a:rPr lang="nl-NL" dirty="0"/>
              <a:t>Energiekosten en algemene kosten</a:t>
            </a:r>
          </a:p>
        </p:txBody>
      </p:sp>
      <p:pic>
        <p:nvPicPr>
          <p:cNvPr id="8" name="Tijdelijke aanduiding voor inhoud 7">
            <a:extLst>
              <a:ext uri="{FF2B5EF4-FFF2-40B4-BE49-F238E27FC236}">
                <a16:creationId xmlns:a16="http://schemas.microsoft.com/office/drawing/2014/main" id="{0091B50E-7A74-BDB5-EDFB-E222C0E70BCB}"/>
              </a:ext>
            </a:extLst>
          </p:cNvPr>
          <p:cNvPicPr>
            <a:picLocks noGrp="1" noChangeAspect="1"/>
          </p:cNvPicPr>
          <p:nvPr>
            <p:ph idx="1"/>
          </p:nvPr>
        </p:nvPicPr>
        <p:blipFill>
          <a:blip r:embed="rId2"/>
          <a:stretch>
            <a:fillRect/>
          </a:stretch>
        </p:blipFill>
        <p:spPr>
          <a:xfrm>
            <a:off x="6403027" y="2226765"/>
            <a:ext cx="5442609" cy="2857370"/>
          </a:xfrm>
          <a:prstGeom prst="rect">
            <a:avLst/>
          </a:prstGeom>
        </p:spPr>
      </p:pic>
      <p:sp>
        <p:nvSpPr>
          <p:cNvPr id="4" name="Tijdelijke aanduiding voor dianummer 3">
            <a:extLst>
              <a:ext uri="{FF2B5EF4-FFF2-40B4-BE49-F238E27FC236}">
                <a16:creationId xmlns:a16="http://schemas.microsoft.com/office/drawing/2014/main" id="{9FD12DBD-C7C9-07B5-E860-E229B6AB1969}"/>
              </a:ext>
            </a:extLst>
          </p:cNvPr>
          <p:cNvSpPr>
            <a:spLocks noGrp="1"/>
          </p:cNvSpPr>
          <p:nvPr>
            <p:ph type="sldNum" sz="quarter" idx="12"/>
          </p:nvPr>
        </p:nvSpPr>
        <p:spPr/>
        <p:txBody>
          <a:bodyPr/>
          <a:lstStyle/>
          <a:p>
            <a:fld id="{4CD814C8-F66B-4915-9FEC-D62A1DED085F}" type="slidenum">
              <a:rPr lang="de-DE" smtClean="0"/>
              <a:t>9</a:t>
            </a:fld>
            <a:endParaRPr lang="de-DE"/>
          </a:p>
        </p:txBody>
      </p:sp>
      <p:pic>
        <p:nvPicPr>
          <p:cNvPr id="6" name="Afbeelding 5">
            <a:extLst>
              <a:ext uri="{FF2B5EF4-FFF2-40B4-BE49-F238E27FC236}">
                <a16:creationId xmlns:a16="http://schemas.microsoft.com/office/drawing/2014/main" id="{36358ACA-E7D4-689B-82B3-827719BBB58E}"/>
              </a:ext>
            </a:extLst>
          </p:cNvPr>
          <p:cNvPicPr>
            <a:picLocks noChangeAspect="1"/>
          </p:cNvPicPr>
          <p:nvPr/>
        </p:nvPicPr>
        <p:blipFill>
          <a:blip r:embed="rId3"/>
          <a:stretch>
            <a:fillRect/>
          </a:stretch>
        </p:blipFill>
        <p:spPr>
          <a:xfrm>
            <a:off x="257175" y="2195004"/>
            <a:ext cx="6145852" cy="2857370"/>
          </a:xfrm>
          <a:prstGeom prst="rect">
            <a:avLst/>
          </a:prstGeom>
        </p:spPr>
      </p:pic>
      <p:pic>
        <p:nvPicPr>
          <p:cNvPr id="7" name="Picture 2">
            <a:extLst>
              <a:ext uri="{FF2B5EF4-FFF2-40B4-BE49-F238E27FC236}">
                <a16:creationId xmlns:a16="http://schemas.microsoft.com/office/drawing/2014/main" id="{26FC1982-73CE-0FAE-17B0-54D5B0639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935"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482B296-AF57-ECB7-5D32-696582B67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935" y="5730875"/>
            <a:ext cx="5534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90AFC5B2-3C9D-1E69-51F6-220ECE5567BB}"/>
              </a:ext>
            </a:extLst>
          </p:cNvPr>
          <p:cNvPicPr>
            <a:picLocks noChangeAspect="1"/>
          </p:cNvPicPr>
          <p:nvPr/>
        </p:nvPicPr>
        <p:blipFill>
          <a:blip r:embed="rId5"/>
          <a:stretch>
            <a:fillRect/>
          </a:stretch>
        </p:blipFill>
        <p:spPr>
          <a:xfrm>
            <a:off x="7709960" y="5455991"/>
            <a:ext cx="1835256" cy="1076774"/>
          </a:xfrm>
          <a:prstGeom prst="rect">
            <a:avLst/>
          </a:prstGeom>
        </p:spPr>
      </p:pic>
    </p:spTree>
    <p:extLst>
      <p:ext uri="{BB962C8B-B14F-4D97-AF65-F5344CB8AC3E}">
        <p14:creationId xmlns:p14="http://schemas.microsoft.com/office/powerpoint/2010/main" val="3666329033"/>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564</Words>
  <Application>Microsoft Office PowerPoint</Application>
  <PresentationFormat>Widescreen</PresentationFormat>
  <Paragraphs>68</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Hutspot brood</vt:lpstr>
      <vt:lpstr>Inhoud</vt:lpstr>
      <vt:lpstr>Inleiding</vt:lpstr>
      <vt:lpstr>Probleem en doelstelling</vt:lpstr>
      <vt:lpstr>Proces</vt:lpstr>
      <vt:lpstr>Toelichting keuzes van het proces </vt:lpstr>
      <vt:lpstr>House of quality en HACCP</vt:lpstr>
      <vt:lpstr>Kostenaspecten</vt:lpstr>
      <vt:lpstr>Energiekosten en algemene kosten</vt:lpstr>
      <vt:lpstr>Conclusie en advies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Heida, Jildert</cp:lastModifiedBy>
  <cp:revision>1</cp:revision>
  <dcterms:created xsi:type="dcterms:W3CDTF">2023-01-24T20:56:13Z</dcterms:created>
  <dcterms:modified xsi:type="dcterms:W3CDTF">2023-01-26T07:52:17Z</dcterms:modified>
</cp:coreProperties>
</file>